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9" r:id="rId2"/>
    <p:sldMasterId id="2147483685" r:id="rId3"/>
    <p:sldMasterId id="2147483701" r:id="rId4"/>
  </p:sldMasterIdLst>
  <p:notesMasterIdLst>
    <p:notesMasterId r:id="rId17"/>
  </p:notesMasterIdLst>
  <p:sldIdLst>
    <p:sldId id="262" r:id="rId5"/>
    <p:sldId id="263" r:id="rId6"/>
    <p:sldId id="278" r:id="rId7"/>
    <p:sldId id="279" r:id="rId8"/>
    <p:sldId id="266" r:id="rId9"/>
    <p:sldId id="268" r:id="rId10"/>
    <p:sldId id="271" r:id="rId11"/>
    <p:sldId id="272" r:id="rId12"/>
    <p:sldId id="275" r:id="rId13"/>
    <p:sldId id="277" r:id="rId14"/>
    <p:sldId id="276" r:id="rId15"/>
    <p:sldId id="273" r:id="rId16"/>
  </p:sldIdLst>
  <p:sldSz cx="9144000" cy="5143500" type="screen16x9"/>
  <p:notesSz cx="7010400" cy="9296400"/>
  <p:embeddedFontLst>
    <p:embeddedFont>
      <p:font typeface="Helvetica Neue" panose="020B0604020202020204" charset="0"/>
      <p:regular r:id="rId18"/>
      <p:bold r:id="rId19"/>
      <p:italic r:id="rId20"/>
      <p:boldItalic r:id="rId21"/>
    </p:embeddedFont>
    <p:embeddedFont>
      <p:font typeface="Helvetica Neue Light" panose="020B0604020202020204" charset="0"/>
      <p:regular r:id="rId22"/>
      <p:bold r:id="rId23"/>
      <p:italic r:id="rId24"/>
      <p:boldItalic r:id="rId25"/>
    </p:embeddedFont>
    <p:embeddedFont>
      <p:font typeface="Lato" panose="020F0502020204030203" pitchFamily="34" charset="0"/>
      <p:italic r:id="rId26"/>
    </p:embeddedFont>
    <p:embeddedFont>
      <p:font typeface="Merriweather Sans" pitchFamily="2" charset="0"/>
      <p:regular r:id="rId27"/>
      <p:italic r:id="rId28"/>
    </p:embeddedFont>
    <p:embeddedFont>
      <p:font typeface="Roboto" panose="02000000000000000000" pitchFamily="2" charset="0"/>
      <p:regular r:id="rId29"/>
      <p:bold r:id="rId30"/>
    </p:embeddedFont>
    <p:embeddedFont>
      <p:font typeface="Roboto Slab" pitchFamily="2" charset="0"/>
      <p:regular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0" roundtripDataSignature="AMtx7miBQgfvVJmOUnjXSaHTUl2H6mCwG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ADF8F8A-761B-4693-8EF5-DF0CC6B909C5}">
  <a:tblStyle styleId="{8ADF8F8A-761B-4693-8EF5-DF0CC6B909C5}" styleName="Table_0">
    <a:wholeTbl>
      <a:tcTxStyle b="off" i="off">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EC7821E6-4E22-453D-9D99-F889A7C8C2AD}"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7" d="100"/>
          <a:sy n="137" d="100"/>
        </p:scale>
        <p:origin x="106"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Master" Target="slideMasters/slideMaster3.xml"/><Relationship Id="rId21" Type="http://schemas.openxmlformats.org/officeDocument/2006/relationships/font" Target="fonts/font4.fntdata"/><Relationship Id="rId50" Type="http://customschemas.google.com/relationships/presentationmetadata" Target="meta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font" Target="fonts/font3.fntdata"/><Relationship Id="rId29" Type="http://schemas.openxmlformats.org/officeDocument/2006/relationships/font" Target="fonts/font12.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7.fntdata"/><Relationship Id="rId5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6.xml"/><Relationship Id="rId19" Type="http://schemas.openxmlformats.org/officeDocument/2006/relationships/font" Target="fonts/font2.fntdata"/><Relationship Id="rId31" Type="http://schemas.openxmlformats.org/officeDocument/2006/relationships/font" Target="fonts/font14.fntdata"/><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8" Type="http://schemas.openxmlformats.org/officeDocument/2006/relationships/slide" Target="slides/slide4.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62" tIns="93162" rIns="93162" bIns="93162"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62" tIns="93162" rIns="93162" bIns="93162"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62" tIns="93162" rIns="93162" bIns="93162"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62" tIns="93162" rIns="93162" bIns="93162"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1" name="Google Shape;421;p7:notes"/>
          <p:cNvSpPr txBox="1">
            <a:spLocks noGrp="1"/>
          </p:cNvSpPr>
          <p:nvPr>
            <p:ph type="body" idx="1"/>
          </p:nvPr>
        </p:nvSpPr>
        <p:spPr>
          <a:xfrm>
            <a:off x="701040" y="4473893"/>
            <a:ext cx="5608320" cy="3660610"/>
          </a:xfrm>
          <a:prstGeom prst="rect">
            <a:avLst/>
          </a:prstGeom>
          <a:noFill/>
          <a:ln>
            <a:noFill/>
          </a:ln>
        </p:spPr>
        <p:txBody>
          <a:bodyPr spcFirstLastPara="1" wrap="square" lIns="93162" tIns="93162" rIns="93162" bIns="93162" anchor="ctr" anchorCtr="0">
            <a:noAutofit/>
          </a:bodyPr>
          <a:lstStyle/>
          <a:p>
            <a:pPr marL="0" indent="0"/>
            <a:endParaRPr/>
          </a:p>
        </p:txBody>
      </p:sp>
      <p:sp>
        <p:nvSpPr>
          <p:cNvPr id="422" name="Google Shape;422;p7:notes"/>
          <p:cNvSpPr txBox="1">
            <a:spLocks noGrp="1"/>
          </p:cNvSpPr>
          <p:nvPr>
            <p:ph type="sldNum" idx="12"/>
          </p:nvPr>
        </p:nvSpPr>
        <p:spPr>
          <a:xfrm>
            <a:off x="3970938" y="8829967"/>
            <a:ext cx="3037840" cy="466345"/>
          </a:xfrm>
          <a:prstGeom prst="rect">
            <a:avLst/>
          </a:prstGeom>
          <a:noFill/>
          <a:ln>
            <a:noFill/>
          </a:ln>
        </p:spPr>
        <p:txBody>
          <a:bodyPr spcFirstLastPara="1" wrap="square" lIns="93162" tIns="46568" rIns="93162" bIns="46568" anchor="b" anchorCtr="0">
            <a:noAutofit/>
          </a:bodyPr>
          <a:lstStyle/>
          <a:p>
            <a:pPr algn="r">
              <a:buSzPts val="1400"/>
            </a:pPr>
            <a:fld id="{00000000-1234-1234-1234-123412341234}" type="slidenum">
              <a:rPr lang="en-US"/>
              <a:pPr algn="r">
                <a:buSzPts val="1400"/>
              </a:p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p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7" name="Google Shape;427;p8: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1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5" name="Google Shape;445;p11:notes"/>
          <p:cNvSpPr txBox="1">
            <a:spLocks noGrp="1"/>
          </p:cNvSpPr>
          <p:nvPr>
            <p:ph type="body" idx="1"/>
          </p:nvPr>
        </p:nvSpPr>
        <p:spPr>
          <a:xfrm>
            <a:off x="701040" y="4473893"/>
            <a:ext cx="5608320" cy="3660610"/>
          </a:xfrm>
          <a:prstGeom prst="rect">
            <a:avLst/>
          </a:prstGeom>
          <a:noFill/>
          <a:ln>
            <a:noFill/>
          </a:ln>
        </p:spPr>
        <p:txBody>
          <a:bodyPr spcFirstLastPara="1" wrap="square" lIns="93162" tIns="93162" rIns="93162" bIns="93162" anchor="t" anchorCtr="0">
            <a:noAutofit/>
          </a:bodyPr>
          <a:lstStyle/>
          <a:p>
            <a:pPr marL="0" indent="0"/>
            <a:endParaRPr/>
          </a:p>
        </p:txBody>
      </p:sp>
      <p:sp>
        <p:nvSpPr>
          <p:cNvPr id="446" name="Google Shape;446;p11:notes"/>
          <p:cNvSpPr txBox="1">
            <a:spLocks noGrp="1"/>
          </p:cNvSpPr>
          <p:nvPr>
            <p:ph type="sldNum" idx="12"/>
          </p:nvPr>
        </p:nvSpPr>
        <p:spPr>
          <a:xfrm>
            <a:off x="3970938" y="8829967"/>
            <a:ext cx="3037840" cy="466345"/>
          </a:xfrm>
          <a:prstGeom prst="rect">
            <a:avLst/>
          </a:prstGeom>
          <a:noFill/>
          <a:ln>
            <a:noFill/>
          </a:ln>
        </p:spPr>
        <p:txBody>
          <a:bodyPr spcFirstLastPara="1" wrap="square" lIns="93162" tIns="46568" rIns="93162" bIns="46568" anchor="b" anchorCtr="0">
            <a:noAutofit/>
          </a:bodyPr>
          <a:lstStyle/>
          <a:p>
            <a:pPr algn="r">
              <a:buSzPts val="1400"/>
            </a:pPr>
            <a:fld id="{00000000-1234-1234-1234-123412341234}" type="slidenum">
              <a:rPr lang="en-US"/>
              <a:pPr algn="r">
                <a:buSzPts val="1400"/>
              </a:pPr>
              <a:t>5</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1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9" name="Google Shape;459;p13:notes"/>
          <p:cNvSpPr txBox="1">
            <a:spLocks noGrp="1"/>
          </p:cNvSpPr>
          <p:nvPr>
            <p:ph type="body" idx="1"/>
          </p:nvPr>
        </p:nvSpPr>
        <p:spPr>
          <a:xfrm>
            <a:off x="701040" y="4473893"/>
            <a:ext cx="5608320" cy="3660610"/>
          </a:xfrm>
          <a:prstGeom prst="rect">
            <a:avLst/>
          </a:prstGeom>
          <a:noFill/>
          <a:ln>
            <a:noFill/>
          </a:ln>
        </p:spPr>
        <p:txBody>
          <a:bodyPr spcFirstLastPara="1" wrap="square" lIns="93162" tIns="93162" rIns="93162" bIns="93162" anchor="t" anchorCtr="0">
            <a:noAutofit/>
          </a:bodyPr>
          <a:lstStyle/>
          <a:p>
            <a:pPr marL="0" indent="0">
              <a:buSzPts val="1100"/>
            </a:pPr>
            <a:endParaRPr/>
          </a:p>
        </p:txBody>
      </p:sp>
      <p:sp>
        <p:nvSpPr>
          <p:cNvPr id="460" name="Google Shape;460;p13:notes"/>
          <p:cNvSpPr txBox="1">
            <a:spLocks noGrp="1"/>
          </p:cNvSpPr>
          <p:nvPr>
            <p:ph type="sldNum" idx="12"/>
          </p:nvPr>
        </p:nvSpPr>
        <p:spPr>
          <a:xfrm>
            <a:off x="3970938" y="8829967"/>
            <a:ext cx="3037840" cy="466345"/>
          </a:xfrm>
          <a:prstGeom prst="rect">
            <a:avLst/>
          </a:prstGeom>
          <a:noFill/>
          <a:ln>
            <a:noFill/>
          </a:ln>
        </p:spPr>
        <p:txBody>
          <a:bodyPr spcFirstLastPara="1" wrap="square" lIns="93162" tIns="93162" rIns="93162" bIns="93162" anchor="ctr" anchorCtr="0">
            <a:noAutofit/>
          </a:bodyPr>
          <a:lstStyle/>
          <a:p>
            <a:pPr>
              <a:buSzPts val="1400"/>
            </a:pPr>
            <a:fld id="{00000000-1234-1234-1234-123412341234}" type="slidenum">
              <a:rPr lang="en-US"/>
              <a:pPr>
                <a:buSzPts val="1400"/>
              </a:pPr>
              <a:t>6</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3" name="Google Shape;483;p16: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Clr>
                <a:schemeClr val="dk1"/>
              </a:buClr>
              <a:buSzPts val="1100"/>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1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3" name="Google Shape;493;p17: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Clr>
                <a:schemeClr val="dk1"/>
              </a:buClr>
              <a:buSzPts val="1100"/>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2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2" name="Google Shape;512;p20: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2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2" name="Google Shape;512;p20: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endParaRPr/>
          </a:p>
        </p:txBody>
      </p:sp>
    </p:spTree>
    <p:extLst>
      <p:ext uri="{BB962C8B-B14F-4D97-AF65-F5344CB8AC3E}">
        <p14:creationId xmlns:p14="http://schemas.microsoft.com/office/powerpoint/2010/main" val="10464295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p2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9" name="Google Shape;519;p21:notes"/>
          <p:cNvSpPr txBox="1">
            <a:spLocks noGrp="1"/>
          </p:cNvSpPr>
          <p:nvPr>
            <p:ph type="body" idx="1"/>
          </p:nvPr>
        </p:nvSpPr>
        <p:spPr>
          <a:xfrm>
            <a:off x="701040" y="4473893"/>
            <a:ext cx="5608320" cy="3660610"/>
          </a:xfrm>
          <a:prstGeom prst="rect">
            <a:avLst/>
          </a:prstGeom>
          <a:noFill/>
          <a:ln>
            <a:noFill/>
          </a:ln>
        </p:spPr>
        <p:txBody>
          <a:bodyPr spcFirstLastPara="1" wrap="square" lIns="93162" tIns="93162" rIns="93162" bIns="93162" anchor="t" anchorCtr="0">
            <a:noAutofit/>
          </a:bodyPr>
          <a:lstStyle/>
          <a:p>
            <a:pPr marL="0" indent="0"/>
            <a:endParaRPr/>
          </a:p>
        </p:txBody>
      </p:sp>
      <p:sp>
        <p:nvSpPr>
          <p:cNvPr id="520" name="Google Shape;520;p21:notes"/>
          <p:cNvSpPr txBox="1">
            <a:spLocks noGrp="1"/>
          </p:cNvSpPr>
          <p:nvPr>
            <p:ph type="sldNum" idx="12"/>
          </p:nvPr>
        </p:nvSpPr>
        <p:spPr>
          <a:xfrm>
            <a:off x="3970938" y="8829967"/>
            <a:ext cx="3037840" cy="466345"/>
          </a:xfrm>
          <a:prstGeom prst="rect">
            <a:avLst/>
          </a:prstGeom>
          <a:noFill/>
          <a:ln>
            <a:noFill/>
          </a:ln>
        </p:spPr>
        <p:txBody>
          <a:bodyPr spcFirstLastPara="1" wrap="square" lIns="93162" tIns="46568" rIns="93162" bIns="46568" anchor="b" anchorCtr="0">
            <a:noAutofit/>
          </a:bodyPr>
          <a:lstStyle/>
          <a:p>
            <a:pPr algn="r">
              <a:buSzPts val="1400"/>
            </a:pPr>
            <a:fld id="{00000000-1234-1234-1234-123412341234}" type="slidenum">
              <a:rPr lang="en-US"/>
              <a:pPr algn="r">
                <a:buSzPts val="1400"/>
              </a:pPr>
              <a:t>11</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1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0" name="Google Shape;500;p18:notes"/>
          <p:cNvSpPr txBox="1">
            <a:spLocks noGrp="1"/>
          </p:cNvSpPr>
          <p:nvPr>
            <p:ph type="body" idx="1"/>
          </p:nvPr>
        </p:nvSpPr>
        <p:spPr>
          <a:xfrm>
            <a:off x="701040" y="4473893"/>
            <a:ext cx="5608320" cy="3660610"/>
          </a:xfrm>
          <a:prstGeom prst="rect">
            <a:avLst/>
          </a:prstGeom>
          <a:noFill/>
          <a:ln>
            <a:noFill/>
          </a:ln>
        </p:spPr>
        <p:txBody>
          <a:bodyPr spcFirstLastPara="1" wrap="square" lIns="93162" tIns="93162" rIns="93162" bIns="93162" anchor="t" anchorCtr="0">
            <a:noAutofit/>
          </a:bodyPr>
          <a:lstStyle/>
          <a:p>
            <a:pPr marL="0" indent="0"/>
            <a:endParaRPr/>
          </a:p>
        </p:txBody>
      </p:sp>
      <p:sp>
        <p:nvSpPr>
          <p:cNvPr id="501" name="Google Shape;501;p18:notes"/>
          <p:cNvSpPr txBox="1">
            <a:spLocks noGrp="1"/>
          </p:cNvSpPr>
          <p:nvPr>
            <p:ph type="sldNum" idx="12"/>
          </p:nvPr>
        </p:nvSpPr>
        <p:spPr>
          <a:xfrm>
            <a:off x="3970938" y="8829967"/>
            <a:ext cx="3037840" cy="466345"/>
          </a:xfrm>
          <a:prstGeom prst="rect">
            <a:avLst/>
          </a:prstGeom>
          <a:noFill/>
          <a:ln>
            <a:noFill/>
          </a:ln>
        </p:spPr>
        <p:txBody>
          <a:bodyPr spcFirstLastPara="1" wrap="square" lIns="93162" tIns="46568" rIns="93162" bIns="46568" anchor="b" anchorCtr="0">
            <a:noAutofit/>
          </a:bodyPr>
          <a:lstStyle/>
          <a:p>
            <a:pPr algn="r">
              <a:buSzPts val="1400"/>
            </a:pPr>
            <a:fld id="{00000000-1234-1234-1234-123412341234}" type="slidenum">
              <a:rPr lang="en-US"/>
              <a:pPr algn="r">
                <a:buSzPts val="1400"/>
              </a:pPr>
              <a:t>12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6"/>
        <p:cNvGrpSpPr/>
        <p:nvPr/>
      </p:nvGrpSpPr>
      <p:grpSpPr>
        <a:xfrm>
          <a:off x="0" y="0"/>
          <a:ext cx="0" cy="0"/>
          <a:chOff x="0" y="0"/>
          <a:chExt cx="0" cy="0"/>
        </a:xfrm>
      </p:grpSpPr>
      <p:sp>
        <p:nvSpPr>
          <p:cNvPr id="17" name="Google Shape;17;p23"/>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18" name="Google Shape;18;p23"/>
          <p:cNvSpPr txBox="1">
            <a:spLocks noGrp="1"/>
          </p:cNvSpPr>
          <p:nvPr>
            <p:ph type="sldNum" idx="12"/>
          </p:nvPr>
        </p:nvSpPr>
        <p:spPr>
          <a:xfrm>
            <a:off x="6719207" y="4713677"/>
            <a:ext cx="2057400" cy="2739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rial" panose="020B0604020202020204" pitchFamily="34" charset="0"/>
                <a:ea typeface="Arial" panose="020B0604020202020204" pitchFamily="34" charset="0"/>
                <a:cs typeface="Arial" panose="020B0604020202020204" pitchFamily="34" charset="0"/>
                <a:sym typeface="Avenir"/>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9pPr>
          </a:lstStyle>
          <a:p>
            <a:fld id="{00000000-1234-1234-1234-123412341234}" type="slidenum">
              <a:rPr lang="en-US" smtClean="0"/>
              <a:pPr/>
              <a:t>‹#›</a:t>
            </a:fld>
            <a:endParaRPr lang="en-US" dirty="0"/>
          </a:p>
        </p:txBody>
      </p:sp>
      <p:cxnSp>
        <p:nvCxnSpPr>
          <p:cNvPr id="19" name="Google Shape;19;p23"/>
          <p:cNvCxnSpPr/>
          <p:nvPr/>
        </p:nvCxnSpPr>
        <p:spPr>
          <a:xfrm>
            <a:off x="338675" y="642050"/>
            <a:ext cx="8372700" cy="0"/>
          </a:xfrm>
          <a:prstGeom prst="straightConnector1">
            <a:avLst/>
          </a:prstGeom>
          <a:noFill/>
          <a:ln w="9525" cap="flat" cmpd="sng">
            <a:solidFill>
              <a:srgbClr val="D9D9D9"/>
            </a:solidFill>
            <a:prstDash val="solid"/>
            <a:miter lim="800000"/>
            <a:headEnd type="none" w="sm" len="sm"/>
            <a:tailEnd type="none" w="sm" len="sm"/>
          </a:ln>
        </p:spPr>
      </p:cxnSp>
      <p:sp>
        <p:nvSpPr>
          <p:cNvPr id="20" name="Google Shape;20;p23"/>
          <p:cNvSpPr/>
          <p:nvPr/>
        </p:nvSpPr>
        <p:spPr>
          <a:xfrm>
            <a:off x="0" y="0"/>
            <a:ext cx="9144000" cy="5152200"/>
          </a:xfrm>
          <a:prstGeom prst="rect">
            <a:avLst/>
          </a:prstGeom>
          <a:solidFill>
            <a:srgbClr val="002B4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sp>
        <p:nvSpPr>
          <p:cNvPr id="21" name="Google Shape;21;p23"/>
          <p:cNvSpPr txBox="1">
            <a:spLocks noGrp="1"/>
          </p:cNvSpPr>
          <p:nvPr>
            <p:ph type="subTitle" idx="1"/>
          </p:nvPr>
        </p:nvSpPr>
        <p:spPr>
          <a:xfrm>
            <a:off x="2209800" y="3224044"/>
            <a:ext cx="6003300" cy="3360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750"/>
              </a:spcBef>
              <a:spcAft>
                <a:spcPts val="0"/>
              </a:spcAft>
              <a:buClr>
                <a:schemeClr val="lt1"/>
              </a:buClr>
              <a:buSzPts val="2000"/>
              <a:buFont typeface="Arial"/>
              <a:buNone/>
              <a:defRPr sz="2000" b="0" i="0" u="none" strike="noStrike" cap="none">
                <a:solidFill>
                  <a:schemeClr val="lt1"/>
                </a:solidFill>
                <a:latin typeface="Arial" panose="020B0604020202020204" pitchFamily="34" charset="0"/>
                <a:ea typeface="Arial" panose="020B0604020202020204" pitchFamily="34" charset="0"/>
                <a:cs typeface="Arial" panose="020B0604020202020204" pitchFamily="34" charset="0"/>
                <a:sym typeface="Avenir"/>
              </a:defRPr>
            </a:lvl1pPr>
            <a:lvl2pPr marR="0" lvl="1" algn="ctr">
              <a:lnSpc>
                <a:spcPct val="90000"/>
              </a:lnSpc>
              <a:spcBef>
                <a:spcPts val="375"/>
              </a:spcBef>
              <a:spcAft>
                <a:spcPts val="0"/>
              </a:spcAft>
              <a:buClr>
                <a:srgbClr val="757070"/>
              </a:buClr>
              <a:buSzPts val="1500"/>
              <a:buFont typeface="Arial"/>
              <a:buNone/>
              <a:defRPr sz="1500" b="0" i="0" u="none" strike="noStrike" cap="none">
                <a:solidFill>
                  <a:srgbClr val="757070"/>
                </a:solidFill>
                <a:latin typeface="Avenir"/>
                <a:ea typeface="Avenir"/>
                <a:cs typeface="Avenir"/>
                <a:sym typeface="Avenir"/>
              </a:defRPr>
            </a:lvl2pPr>
            <a:lvl3pPr marR="0" lvl="2" algn="ctr">
              <a:lnSpc>
                <a:spcPct val="90000"/>
              </a:lnSpc>
              <a:spcBef>
                <a:spcPts val="375"/>
              </a:spcBef>
              <a:spcAft>
                <a:spcPts val="0"/>
              </a:spcAft>
              <a:buClr>
                <a:srgbClr val="307FAE"/>
              </a:buClr>
              <a:buSzPts val="1080"/>
              <a:buFont typeface="Merriweather Sans"/>
              <a:buNone/>
              <a:defRPr sz="1350" b="0" i="0" u="none" strike="noStrike" cap="none">
                <a:solidFill>
                  <a:srgbClr val="757070"/>
                </a:solidFill>
                <a:latin typeface="Avenir"/>
                <a:ea typeface="Avenir"/>
                <a:cs typeface="Avenir"/>
                <a:sym typeface="Avenir"/>
              </a:defRPr>
            </a:lvl3pPr>
            <a:lvl4pPr marR="0" lvl="3" algn="ctr">
              <a:lnSpc>
                <a:spcPct val="90000"/>
              </a:lnSpc>
              <a:spcBef>
                <a:spcPts val="375"/>
              </a:spcBef>
              <a:spcAft>
                <a:spcPts val="0"/>
              </a:spcAft>
              <a:buClr>
                <a:srgbClr val="307FAE"/>
              </a:buClr>
              <a:buSzPts val="960"/>
              <a:buFont typeface="Merriweather Sans"/>
              <a:buNone/>
              <a:defRPr sz="1200" b="0" i="0" u="none" strike="noStrike" cap="none">
                <a:solidFill>
                  <a:srgbClr val="757070"/>
                </a:solidFill>
                <a:latin typeface="Avenir"/>
                <a:ea typeface="Avenir"/>
                <a:cs typeface="Avenir"/>
                <a:sym typeface="Avenir"/>
              </a:defRPr>
            </a:lvl4pPr>
            <a:lvl5pPr marR="0" lvl="4" algn="ctr">
              <a:lnSpc>
                <a:spcPct val="90000"/>
              </a:lnSpc>
              <a:spcBef>
                <a:spcPts val="375"/>
              </a:spcBef>
              <a:spcAft>
                <a:spcPts val="0"/>
              </a:spcAft>
              <a:buClr>
                <a:srgbClr val="307FAE"/>
              </a:buClr>
              <a:buSzPts val="960"/>
              <a:buFont typeface="Merriweather Sans"/>
              <a:buNone/>
              <a:defRPr sz="1200" b="0" i="0" u="none" strike="noStrike" cap="none">
                <a:solidFill>
                  <a:srgbClr val="757070"/>
                </a:solidFill>
                <a:latin typeface="Avenir"/>
                <a:ea typeface="Avenir"/>
                <a:cs typeface="Avenir"/>
                <a:sym typeface="Avenir"/>
              </a:defRPr>
            </a:lvl5pPr>
            <a:lvl6pPr marR="0" lvl="5" algn="ctr">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6pPr>
            <a:lvl7pPr marR="0" lvl="6" algn="ctr">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7pPr>
            <a:lvl8pPr marR="0" lvl="7" algn="ctr">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8pPr>
            <a:lvl9pPr marR="0" lvl="8" algn="ctr">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9pPr>
          </a:lstStyle>
          <a:p>
            <a:endParaRPr dirty="0"/>
          </a:p>
        </p:txBody>
      </p:sp>
      <p:sp>
        <p:nvSpPr>
          <p:cNvPr id="22" name="Google Shape;22;p23"/>
          <p:cNvSpPr/>
          <p:nvPr/>
        </p:nvSpPr>
        <p:spPr>
          <a:xfrm rot="5400000">
            <a:off x="5188651" y="-330813"/>
            <a:ext cx="45600" cy="6003300"/>
          </a:xfrm>
          <a:prstGeom prst="rect">
            <a:avLst/>
          </a:prstGeom>
          <a:solidFill>
            <a:schemeClr val="lt1"/>
          </a:solidFill>
          <a:ln>
            <a:noFill/>
          </a:ln>
        </p:spPr>
        <p:txBody>
          <a:bodyPr spcFirstLastPara="1" wrap="square" lIns="23900" tIns="23900" rIns="23900" bIns="23900" anchor="ctr" anchorCtr="0">
            <a:noAutofit/>
          </a:bodyPr>
          <a:lstStyle/>
          <a:p>
            <a:pPr marL="0" marR="0" lvl="0" indent="0" algn="ctr" rtl="0">
              <a:lnSpc>
                <a:spcPct val="100000"/>
              </a:lnSpc>
              <a:spcBef>
                <a:spcPts val="0"/>
              </a:spcBef>
              <a:spcAft>
                <a:spcPts val="0"/>
              </a:spcAft>
              <a:buClr>
                <a:srgbClr val="000000"/>
              </a:buClr>
              <a:buSzPts val="2300"/>
              <a:buFont typeface="Arial"/>
              <a:buNone/>
            </a:pPr>
            <a:endParaRPr sz="2300" b="1" i="0" u="none" strike="noStrike" cap="none">
              <a:solidFill>
                <a:srgbClr val="1C7FAE"/>
              </a:solidFill>
              <a:latin typeface="Helvetica Neue"/>
              <a:ea typeface="Helvetica Neue"/>
              <a:cs typeface="Helvetica Neue"/>
              <a:sym typeface="Helvetica Neue"/>
            </a:endParaRPr>
          </a:p>
        </p:txBody>
      </p:sp>
      <p:pic>
        <p:nvPicPr>
          <p:cNvPr id="23" name="Google Shape;23;p23"/>
          <p:cNvPicPr preferRelativeResize="0"/>
          <p:nvPr/>
        </p:nvPicPr>
        <p:blipFill rotWithShape="1">
          <a:blip r:embed="rId2">
            <a:alphaModFix/>
          </a:blip>
          <a:srcRect/>
          <a:stretch/>
        </p:blipFill>
        <p:spPr>
          <a:xfrm>
            <a:off x="1031965" y="1666360"/>
            <a:ext cx="3810000" cy="1186243"/>
          </a:xfrm>
          <a:prstGeom prst="rect">
            <a:avLst/>
          </a:prstGeom>
          <a:noFill/>
          <a:ln>
            <a:noFill/>
          </a:ln>
        </p:spPr>
      </p:pic>
      <p:sp>
        <p:nvSpPr>
          <p:cNvPr id="24" name="Google Shape;24;p23"/>
          <p:cNvSpPr txBox="1">
            <a:spLocks noGrp="1"/>
          </p:cNvSpPr>
          <p:nvPr>
            <p:ph type="body" idx="2"/>
          </p:nvPr>
        </p:nvSpPr>
        <p:spPr>
          <a:xfrm>
            <a:off x="2209799" y="3571837"/>
            <a:ext cx="6003300" cy="3291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750"/>
              </a:spcBef>
              <a:spcAft>
                <a:spcPts val="0"/>
              </a:spcAft>
              <a:buClr>
                <a:srgbClr val="BFBFBF"/>
              </a:buClr>
              <a:buSzPts val="1800"/>
              <a:buFont typeface="Arial"/>
              <a:buNone/>
              <a:defRPr sz="1800" b="0" i="0" u="none" strike="noStrike" cap="none">
                <a:solidFill>
                  <a:srgbClr val="BFBFBF"/>
                </a:solidFill>
                <a:latin typeface="Arial" panose="020B0604020202020204" pitchFamily="34" charset="0"/>
                <a:ea typeface="Arial" panose="020B0604020202020204" pitchFamily="34" charset="0"/>
                <a:cs typeface="Arial" panose="020B0604020202020204" pitchFamily="34" charset="0"/>
                <a:sym typeface="Avenir"/>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venir"/>
                <a:ea typeface="Avenir"/>
                <a:cs typeface="Avenir"/>
                <a:sym typeface="Avenir"/>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venir"/>
                <a:ea typeface="Avenir"/>
                <a:cs typeface="Avenir"/>
                <a:sym typeface="Avenir"/>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venir"/>
                <a:ea typeface="Avenir"/>
                <a:cs typeface="Avenir"/>
                <a:sym typeface="Avenir"/>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venir"/>
                <a:ea typeface="Avenir"/>
                <a:cs typeface="Avenir"/>
                <a:sym typeface="Avenir"/>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dirty="0"/>
          </a:p>
        </p:txBody>
      </p:sp>
      <p:sp>
        <p:nvSpPr>
          <p:cNvPr id="25" name="Google Shape;25;p23"/>
          <p:cNvSpPr txBox="1">
            <a:spLocks noGrp="1"/>
          </p:cNvSpPr>
          <p:nvPr>
            <p:ph type="ctrTitle"/>
          </p:nvPr>
        </p:nvSpPr>
        <p:spPr>
          <a:xfrm>
            <a:off x="2209800" y="2796559"/>
            <a:ext cx="6003300" cy="4158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chemeClr val="lt1"/>
              </a:buClr>
              <a:buSzPts val="2800"/>
              <a:buFont typeface="Avenir"/>
              <a:buNone/>
              <a:defRPr sz="2800" b="0" i="0" u="none" strike="noStrike" cap="none">
                <a:solidFill>
                  <a:schemeClr val="lt1"/>
                </a:solidFill>
                <a:latin typeface="Arial" panose="020B0604020202020204" pitchFamily="34" charset="0"/>
                <a:ea typeface="Arial" panose="020B0604020202020204" pitchFamily="34" charset="0"/>
                <a:cs typeface="Arial" panose="020B0604020202020204" pitchFamily="34" charset="0"/>
                <a:sym typeface="Avenir"/>
              </a:defRPr>
            </a:lvl1pPr>
            <a:lvl2pPr lvl="1" algn="l">
              <a:lnSpc>
                <a:spcPct val="100000"/>
              </a:lnSpc>
              <a:spcBef>
                <a:spcPts val="0"/>
              </a:spcBef>
              <a:spcAft>
                <a:spcPts val="0"/>
              </a:spcAft>
              <a:buSzPts val="1100"/>
              <a:buNone/>
              <a:defRPr sz="1800"/>
            </a:lvl2pPr>
            <a:lvl3pPr lvl="2" algn="l">
              <a:lnSpc>
                <a:spcPct val="100000"/>
              </a:lnSpc>
              <a:spcBef>
                <a:spcPts val="0"/>
              </a:spcBef>
              <a:spcAft>
                <a:spcPts val="0"/>
              </a:spcAft>
              <a:buSzPts val="1100"/>
              <a:buNone/>
              <a:defRPr sz="1800"/>
            </a:lvl3pPr>
            <a:lvl4pPr lvl="3" algn="l">
              <a:lnSpc>
                <a:spcPct val="100000"/>
              </a:lnSpc>
              <a:spcBef>
                <a:spcPts val="0"/>
              </a:spcBef>
              <a:spcAft>
                <a:spcPts val="0"/>
              </a:spcAft>
              <a:buSzPts val="1100"/>
              <a:buNone/>
              <a:defRPr sz="1800"/>
            </a:lvl4pPr>
            <a:lvl5pPr lvl="4" algn="l">
              <a:lnSpc>
                <a:spcPct val="100000"/>
              </a:lnSpc>
              <a:spcBef>
                <a:spcPts val="0"/>
              </a:spcBef>
              <a:spcAft>
                <a:spcPts val="0"/>
              </a:spcAft>
              <a:buSzPts val="1100"/>
              <a:buNone/>
              <a:defRPr sz="1800"/>
            </a:lvl5pPr>
            <a:lvl6pPr lvl="5" algn="l">
              <a:lnSpc>
                <a:spcPct val="100000"/>
              </a:lnSpc>
              <a:spcBef>
                <a:spcPts val="0"/>
              </a:spcBef>
              <a:spcAft>
                <a:spcPts val="0"/>
              </a:spcAft>
              <a:buSzPts val="1100"/>
              <a:buNone/>
              <a:defRPr sz="1800"/>
            </a:lvl6pPr>
            <a:lvl7pPr lvl="6" algn="l">
              <a:lnSpc>
                <a:spcPct val="100000"/>
              </a:lnSpc>
              <a:spcBef>
                <a:spcPts val="0"/>
              </a:spcBef>
              <a:spcAft>
                <a:spcPts val="0"/>
              </a:spcAft>
              <a:buSzPts val="1100"/>
              <a:buNone/>
              <a:defRPr sz="1800"/>
            </a:lvl7pPr>
            <a:lvl8pPr lvl="7" algn="l">
              <a:lnSpc>
                <a:spcPct val="100000"/>
              </a:lnSpc>
              <a:spcBef>
                <a:spcPts val="0"/>
              </a:spcBef>
              <a:spcAft>
                <a:spcPts val="0"/>
              </a:spcAft>
              <a:buSzPts val="1100"/>
              <a:buNone/>
              <a:defRPr sz="1800"/>
            </a:lvl8pPr>
            <a:lvl9pPr lvl="8" algn="l">
              <a:lnSpc>
                <a:spcPct val="100000"/>
              </a:lnSpc>
              <a:spcBef>
                <a:spcPts val="0"/>
              </a:spcBef>
              <a:spcAft>
                <a:spcPts val="0"/>
              </a:spcAft>
              <a:buSzPts val="1100"/>
              <a:buNone/>
              <a:defRPr sz="1800"/>
            </a:lvl9pPr>
          </a:lstStyle>
          <a:p>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p:cSld name="CUSTOM_1_1">
    <p:spTree>
      <p:nvGrpSpPr>
        <p:cNvPr id="1" name="Shape 26"/>
        <p:cNvGrpSpPr/>
        <p:nvPr/>
      </p:nvGrpSpPr>
      <p:grpSpPr>
        <a:xfrm>
          <a:off x="0" y="0"/>
          <a:ext cx="0" cy="0"/>
          <a:chOff x="0" y="0"/>
          <a:chExt cx="0" cy="0"/>
        </a:xfrm>
      </p:grpSpPr>
      <p:sp>
        <p:nvSpPr>
          <p:cNvPr id="27" name="Google Shape;27;p24"/>
          <p:cNvSpPr txBox="1">
            <a:spLocks noGrp="1"/>
          </p:cNvSpPr>
          <p:nvPr>
            <p:ph type="title"/>
          </p:nvPr>
        </p:nvSpPr>
        <p:spPr>
          <a:xfrm>
            <a:off x="369175" y="224075"/>
            <a:ext cx="8420100" cy="373500"/>
          </a:xfrm>
          <a:prstGeom prst="rect">
            <a:avLst/>
          </a:prstGeom>
          <a:noFill/>
          <a:ln>
            <a:noFill/>
          </a:ln>
        </p:spPr>
        <p:txBody>
          <a:bodyPr spcFirstLastPara="1" wrap="square" lIns="68575" tIns="34275" rIns="68575" bIns="34275" anchor="t" anchorCtr="0">
            <a:noAutofit/>
          </a:bodyPr>
          <a:lstStyle>
            <a:lvl1pPr lvl="0" algn="l">
              <a:lnSpc>
                <a:spcPct val="90000"/>
              </a:lnSpc>
              <a:spcBef>
                <a:spcPts val="0"/>
              </a:spcBef>
              <a:spcAft>
                <a:spcPts val="0"/>
              </a:spcAft>
              <a:buSzPts val="3300"/>
              <a:buNone/>
              <a:defRPr sz="2400">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cxnSp>
        <p:nvCxnSpPr>
          <p:cNvPr id="28" name="Google Shape;28;p24"/>
          <p:cNvCxnSpPr/>
          <p:nvPr/>
        </p:nvCxnSpPr>
        <p:spPr>
          <a:xfrm>
            <a:off x="369250" y="651375"/>
            <a:ext cx="8420100" cy="4200"/>
          </a:xfrm>
          <a:prstGeom prst="straightConnector1">
            <a:avLst/>
          </a:prstGeom>
          <a:noFill/>
          <a:ln w="9525" cap="flat" cmpd="sng">
            <a:solidFill>
              <a:schemeClr val="dk2"/>
            </a:solidFill>
            <a:prstDash val="solid"/>
            <a:round/>
            <a:headEnd type="none" w="sm" len="sm"/>
            <a:tailEnd type="none" w="sm" len="sm"/>
          </a:ln>
        </p:spPr>
      </p:cxnSp>
      <p:sp>
        <p:nvSpPr>
          <p:cNvPr id="29" name="Google Shape;29;p24"/>
          <p:cNvSpPr txBox="1">
            <a:spLocks noGrp="1"/>
          </p:cNvSpPr>
          <p:nvPr>
            <p:ph type="body" idx="1"/>
          </p:nvPr>
        </p:nvSpPr>
        <p:spPr>
          <a:xfrm>
            <a:off x="394150" y="986850"/>
            <a:ext cx="8395200" cy="33846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1600"/>
              <a:buNone/>
              <a:defRPr sz="1600" b="0">
                <a:latin typeface="Arial" panose="020B0604020202020204" pitchFamily="34" charset="0"/>
                <a:cs typeface="Arial" panose="020B0604020202020204" pitchFamily="34" charset="0"/>
              </a:defRPr>
            </a:lvl1pPr>
            <a:lvl2pPr marL="914400" lvl="1" indent="-228600" algn="l">
              <a:lnSpc>
                <a:spcPct val="90000"/>
              </a:lnSpc>
              <a:spcBef>
                <a:spcPts val="400"/>
              </a:spcBef>
              <a:spcAft>
                <a:spcPts val="0"/>
              </a:spcAft>
              <a:buSzPts val="1500"/>
              <a:buNone/>
              <a:defRPr sz="1500" b="0"/>
            </a:lvl2pPr>
            <a:lvl3pPr marL="1371600" lvl="2" indent="-228600" algn="l">
              <a:lnSpc>
                <a:spcPct val="90000"/>
              </a:lnSpc>
              <a:spcBef>
                <a:spcPts val="400"/>
              </a:spcBef>
              <a:spcAft>
                <a:spcPts val="0"/>
              </a:spcAft>
              <a:buClr>
                <a:schemeClr val="dk1"/>
              </a:buClr>
              <a:buSzPts val="1400"/>
              <a:buNone/>
              <a:defRPr sz="1400">
                <a:solidFill>
                  <a:schemeClr val="dk1"/>
                </a:solidFill>
              </a:defRPr>
            </a:lvl3pPr>
            <a:lvl4pPr marL="1828800" lvl="3" indent="-228600" algn="l">
              <a:lnSpc>
                <a:spcPct val="90000"/>
              </a:lnSpc>
              <a:spcBef>
                <a:spcPts val="400"/>
              </a:spcBef>
              <a:spcAft>
                <a:spcPts val="0"/>
              </a:spcAft>
              <a:buSzPts val="1200"/>
              <a:buNone/>
              <a:defRPr sz="1200" b="0"/>
            </a:lvl4pPr>
            <a:lvl5pPr marL="2286000" lvl="4" indent="-228600" algn="l">
              <a:lnSpc>
                <a:spcPct val="120000"/>
              </a:lnSpc>
              <a:spcBef>
                <a:spcPts val="400"/>
              </a:spcBef>
              <a:spcAft>
                <a:spcPts val="0"/>
              </a:spcAft>
              <a:buClr>
                <a:schemeClr val="dk1"/>
              </a:buClr>
              <a:buSzPts val="1000"/>
              <a:buNone/>
              <a:defRPr sz="1000">
                <a:solidFill>
                  <a:schemeClr val="dk1"/>
                </a:solidFill>
              </a:defRPr>
            </a:lvl5pPr>
            <a:lvl6pPr marL="2743200" lvl="5" indent="-292100" algn="l">
              <a:lnSpc>
                <a:spcPct val="90000"/>
              </a:lnSpc>
              <a:spcBef>
                <a:spcPts val="400"/>
              </a:spcBef>
              <a:spcAft>
                <a:spcPts val="0"/>
              </a:spcAft>
              <a:buSzPts val="1000"/>
              <a:buChar char="•"/>
              <a:defRPr sz="1000"/>
            </a:lvl6pPr>
            <a:lvl7pPr marL="3200400" lvl="6" indent="-285750" algn="l">
              <a:lnSpc>
                <a:spcPct val="90000"/>
              </a:lnSpc>
              <a:spcBef>
                <a:spcPts val="400"/>
              </a:spcBef>
              <a:spcAft>
                <a:spcPts val="0"/>
              </a:spcAft>
              <a:buSzPts val="900"/>
              <a:buChar char="•"/>
              <a:defRPr sz="900"/>
            </a:lvl7pPr>
            <a:lvl8pPr marL="3657600" lvl="7" indent="-279400" algn="l">
              <a:lnSpc>
                <a:spcPct val="90000"/>
              </a:lnSpc>
              <a:spcBef>
                <a:spcPts val="400"/>
              </a:spcBef>
              <a:spcAft>
                <a:spcPts val="0"/>
              </a:spcAft>
              <a:buSzPts val="800"/>
              <a:buChar char="•"/>
              <a:defRPr sz="800"/>
            </a:lvl8pPr>
            <a:lvl9pPr marL="4114800" lvl="8" indent="-279400" algn="l">
              <a:lnSpc>
                <a:spcPct val="90000"/>
              </a:lnSpc>
              <a:spcBef>
                <a:spcPts val="400"/>
              </a:spcBef>
              <a:spcAft>
                <a:spcPts val="0"/>
              </a:spcAft>
              <a:buSzPts val="800"/>
              <a:buChar char="•"/>
              <a:defRPr sz="800" i="1"/>
            </a:lvl9p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ransition Slide">
  <p:cSld name="TITLE_1">
    <p:bg>
      <p:bgPr>
        <a:solidFill>
          <a:schemeClr val="dk2"/>
        </a:solidFill>
        <a:effectLst/>
      </p:bgPr>
    </p:bg>
    <p:spTree>
      <p:nvGrpSpPr>
        <p:cNvPr id="1" name="Shape 30"/>
        <p:cNvGrpSpPr/>
        <p:nvPr/>
      </p:nvGrpSpPr>
      <p:grpSpPr>
        <a:xfrm>
          <a:off x="0" y="0"/>
          <a:ext cx="0" cy="0"/>
          <a:chOff x="0" y="0"/>
          <a:chExt cx="0" cy="0"/>
        </a:xfrm>
      </p:grpSpPr>
      <p:sp>
        <p:nvSpPr>
          <p:cNvPr id="31" name="Google Shape;31;p30"/>
          <p:cNvSpPr txBox="1">
            <a:spLocks noGrp="1"/>
          </p:cNvSpPr>
          <p:nvPr>
            <p:ph type="ctrTitle"/>
          </p:nvPr>
        </p:nvSpPr>
        <p:spPr>
          <a:xfrm>
            <a:off x="311700" y="2141925"/>
            <a:ext cx="8520600" cy="655200"/>
          </a:xfrm>
          <a:prstGeom prst="rect">
            <a:avLst/>
          </a:prstGeom>
          <a:noFill/>
          <a:ln>
            <a:noFill/>
          </a:ln>
        </p:spPr>
        <p:txBody>
          <a:bodyPr spcFirstLastPara="1" wrap="square" lIns="68575" tIns="34275" rIns="68575" bIns="34275" anchor="ctr" anchorCtr="0">
            <a:noAutofit/>
          </a:bodyPr>
          <a:lstStyle>
            <a:lvl1pPr lvl="0" algn="ctr">
              <a:lnSpc>
                <a:spcPct val="90000"/>
              </a:lnSpc>
              <a:spcBef>
                <a:spcPts val="0"/>
              </a:spcBef>
              <a:spcAft>
                <a:spcPts val="0"/>
              </a:spcAft>
              <a:buClr>
                <a:srgbClr val="FFFFFF"/>
              </a:buClr>
              <a:buSzPts val="2400"/>
              <a:buNone/>
              <a:defRPr sz="2400" b="0">
                <a:solidFill>
                  <a:srgbClr val="FFFFFF"/>
                </a:solidFill>
                <a:latin typeface="Arial" panose="020B0604020202020204" pitchFamily="34" charset="0"/>
                <a:cs typeface="Arial" panose="020B0604020202020204" pitchFamily="34" charset="0"/>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2"/>
        </a:solidFill>
        <a:effectLst/>
      </p:bgPr>
    </p:bg>
    <p:spTree>
      <p:nvGrpSpPr>
        <p:cNvPr id="1" name="Shape 32"/>
        <p:cNvGrpSpPr/>
        <p:nvPr/>
      </p:nvGrpSpPr>
      <p:grpSpPr>
        <a:xfrm>
          <a:off x="0" y="0"/>
          <a:ext cx="0" cy="0"/>
          <a:chOff x="0" y="0"/>
          <a:chExt cx="0" cy="0"/>
        </a:xfrm>
      </p:grpSpPr>
      <p:pic>
        <p:nvPicPr>
          <p:cNvPr id="33" name="Google Shape;33;p58"/>
          <p:cNvPicPr preferRelativeResize="0"/>
          <p:nvPr/>
        </p:nvPicPr>
        <p:blipFill rotWithShape="1">
          <a:blip r:embed="rId2">
            <a:alphaModFix amt="41000"/>
          </a:blip>
          <a:srcRect/>
          <a:stretch/>
        </p:blipFill>
        <p:spPr>
          <a:xfrm rot="-5400000">
            <a:off x="7480550" y="-91150"/>
            <a:ext cx="1779600" cy="1655927"/>
          </a:xfrm>
          <a:prstGeom prst="rect">
            <a:avLst/>
          </a:prstGeom>
          <a:noFill/>
          <a:ln>
            <a:noFill/>
          </a:ln>
        </p:spPr>
      </p:pic>
      <p:sp>
        <p:nvSpPr>
          <p:cNvPr id="34" name="Google Shape;34;p58"/>
          <p:cNvSpPr txBox="1">
            <a:spLocks noGrp="1"/>
          </p:cNvSpPr>
          <p:nvPr>
            <p:ph type="ctrTitle"/>
          </p:nvPr>
        </p:nvSpPr>
        <p:spPr>
          <a:xfrm>
            <a:off x="311700" y="2141925"/>
            <a:ext cx="8520600" cy="6552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rgbClr val="FFFFFF"/>
              </a:buClr>
              <a:buSzPts val="4200"/>
              <a:buNone/>
              <a:defRPr sz="4200">
                <a:solidFill>
                  <a:srgbClr val="FFFFFF"/>
                </a:solidFill>
                <a:latin typeface="Arial" panose="020B0604020202020204" pitchFamily="34" charset="0"/>
                <a:cs typeface="Arial" panose="020B0604020202020204" pitchFamily="34" charset="0"/>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dirty="0"/>
          </a:p>
        </p:txBody>
      </p:sp>
      <p:sp>
        <p:nvSpPr>
          <p:cNvPr id="35" name="Google Shape;35;p58"/>
          <p:cNvSpPr txBox="1">
            <a:spLocks noGrp="1"/>
          </p:cNvSpPr>
          <p:nvPr>
            <p:ph type="subTitle" idx="1"/>
          </p:nvPr>
        </p:nvSpPr>
        <p:spPr>
          <a:xfrm>
            <a:off x="311700" y="2834125"/>
            <a:ext cx="8520600" cy="792600"/>
          </a:xfrm>
          <a:prstGeom prst="rect">
            <a:avLst/>
          </a:prstGeom>
          <a:noFill/>
          <a:ln>
            <a:noFill/>
          </a:ln>
        </p:spPr>
        <p:txBody>
          <a:bodyPr spcFirstLastPara="1" wrap="square" lIns="68575" tIns="34275" rIns="68575" bIns="34275" anchor="t" anchorCtr="0">
            <a:noAutofit/>
          </a:bodyPr>
          <a:lstStyle>
            <a:lvl1pPr lvl="0" algn="ctr">
              <a:lnSpc>
                <a:spcPct val="100000"/>
              </a:lnSpc>
              <a:spcBef>
                <a:spcPts val="800"/>
              </a:spcBef>
              <a:spcAft>
                <a:spcPts val="0"/>
              </a:spcAft>
              <a:buClr>
                <a:srgbClr val="F3F3F3"/>
              </a:buClr>
              <a:buSzPts val="2400"/>
              <a:buNone/>
              <a:defRPr sz="2400" b="0">
                <a:solidFill>
                  <a:srgbClr val="F3F3F3"/>
                </a:solidFill>
                <a:latin typeface="Arial" panose="020B0604020202020204" pitchFamily="34" charset="0"/>
                <a:cs typeface="Arial" panose="020B0604020202020204" pitchFamily="34" charset="0"/>
              </a:defRPr>
            </a:lvl1pPr>
            <a:lvl2pPr lvl="1" algn="ctr">
              <a:lnSpc>
                <a:spcPct val="100000"/>
              </a:lnSpc>
              <a:spcBef>
                <a:spcPts val="400"/>
              </a:spcBef>
              <a:spcAft>
                <a:spcPts val="0"/>
              </a:spcAft>
              <a:buSzPts val="2800"/>
              <a:buNone/>
              <a:defRPr sz="2800"/>
            </a:lvl2pPr>
            <a:lvl3pPr lvl="2" algn="ctr">
              <a:lnSpc>
                <a:spcPct val="100000"/>
              </a:lnSpc>
              <a:spcBef>
                <a:spcPts val="400"/>
              </a:spcBef>
              <a:spcAft>
                <a:spcPts val="0"/>
              </a:spcAft>
              <a:buSzPts val="2800"/>
              <a:buNone/>
              <a:defRPr sz="2800"/>
            </a:lvl3pPr>
            <a:lvl4pPr lvl="3" algn="ctr">
              <a:lnSpc>
                <a:spcPct val="100000"/>
              </a:lnSpc>
              <a:spcBef>
                <a:spcPts val="400"/>
              </a:spcBef>
              <a:spcAft>
                <a:spcPts val="0"/>
              </a:spcAft>
              <a:buSzPts val="2800"/>
              <a:buNone/>
              <a:defRPr sz="2800"/>
            </a:lvl4pPr>
            <a:lvl5pPr lvl="4" algn="ctr">
              <a:lnSpc>
                <a:spcPct val="100000"/>
              </a:lnSpc>
              <a:spcBef>
                <a:spcPts val="400"/>
              </a:spcBef>
              <a:spcAft>
                <a:spcPts val="0"/>
              </a:spcAft>
              <a:buSzPts val="2800"/>
              <a:buNone/>
              <a:defRPr sz="2800"/>
            </a:lvl5pPr>
            <a:lvl6pPr lvl="5" algn="ctr">
              <a:lnSpc>
                <a:spcPct val="100000"/>
              </a:lnSpc>
              <a:spcBef>
                <a:spcPts val="400"/>
              </a:spcBef>
              <a:spcAft>
                <a:spcPts val="0"/>
              </a:spcAft>
              <a:buSzPts val="2800"/>
              <a:buNone/>
              <a:defRPr sz="2800"/>
            </a:lvl6pPr>
            <a:lvl7pPr lvl="6" algn="ctr">
              <a:lnSpc>
                <a:spcPct val="100000"/>
              </a:lnSpc>
              <a:spcBef>
                <a:spcPts val="400"/>
              </a:spcBef>
              <a:spcAft>
                <a:spcPts val="0"/>
              </a:spcAft>
              <a:buSzPts val="2800"/>
              <a:buNone/>
              <a:defRPr sz="2800"/>
            </a:lvl7pPr>
            <a:lvl8pPr lvl="7" algn="ctr">
              <a:lnSpc>
                <a:spcPct val="100000"/>
              </a:lnSpc>
              <a:spcBef>
                <a:spcPts val="400"/>
              </a:spcBef>
              <a:spcAft>
                <a:spcPts val="0"/>
              </a:spcAft>
              <a:buSzPts val="2800"/>
              <a:buNone/>
              <a:defRPr sz="2800"/>
            </a:lvl8pPr>
            <a:lvl9pPr lvl="8" algn="ctr">
              <a:lnSpc>
                <a:spcPct val="100000"/>
              </a:lnSpc>
              <a:spcBef>
                <a:spcPts val="400"/>
              </a:spcBef>
              <a:spcAft>
                <a:spcPts val="0"/>
              </a:spcAft>
              <a:buSzPts val="2800"/>
              <a:buNone/>
              <a:defRPr sz="2800"/>
            </a:lvl9pPr>
          </a:lstStyle>
          <a:p>
            <a:endParaRPr dirty="0"/>
          </a:p>
        </p:txBody>
      </p:sp>
      <p:pic>
        <p:nvPicPr>
          <p:cNvPr id="36" name="Google Shape;36;p58"/>
          <p:cNvPicPr preferRelativeResize="0"/>
          <p:nvPr/>
        </p:nvPicPr>
        <p:blipFill rotWithShape="1">
          <a:blip r:embed="rId3">
            <a:alphaModFix/>
          </a:blip>
          <a:srcRect/>
          <a:stretch/>
        </p:blipFill>
        <p:spPr>
          <a:xfrm>
            <a:off x="339950" y="4692900"/>
            <a:ext cx="820325" cy="319925"/>
          </a:xfrm>
          <a:prstGeom prst="rect">
            <a:avLst/>
          </a:prstGeom>
          <a:noFill/>
          <a:ln>
            <a:noFill/>
          </a:ln>
        </p:spPr>
      </p:pic>
      <p:sp>
        <p:nvSpPr>
          <p:cNvPr id="37" name="Google Shape;37;p58"/>
          <p:cNvSpPr txBox="1"/>
          <p:nvPr/>
        </p:nvSpPr>
        <p:spPr>
          <a:xfrm>
            <a:off x="7464450" y="4770450"/>
            <a:ext cx="1339500" cy="1776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900"/>
              <a:buFont typeface="Arial"/>
              <a:buNone/>
            </a:pPr>
            <a:r>
              <a:rPr lang="en-US" sz="900" b="0" i="0" u="none" strike="noStrike" cap="none" dirty="0">
                <a:solidFill>
                  <a:srgbClr val="FFFFFF"/>
                </a:solidFill>
                <a:latin typeface="Arial" panose="020B0604020202020204" pitchFamily="34" charset="0"/>
                <a:ea typeface="Roboto"/>
                <a:cs typeface="Arial" panose="020B0604020202020204" pitchFamily="34" charset="0"/>
                <a:sym typeface="Roboto"/>
              </a:rPr>
              <a:t>#interfoliosummit</a:t>
            </a:r>
            <a:endParaRPr sz="900" b="0" i="0" u="none" strike="noStrike" cap="none" dirty="0">
              <a:solidFill>
                <a:srgbClr val="FFFFFF"/>
              </a:solidFill>
              <a:latin typeface="Arial" panose="020B0604020202020204" pitchFamily="34" charset="0"/>
              <a:ea typeface="Roboto"/>
              <a:cs typeface="Arial" panose="020B0604020202020204" pitchFamily="34" charset="0"/>
              <a:sym typeface="Roboto"/>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 V2">
  <p:cSld name="TITLE_3">
    <p:bg>
      <p:bgPr>
        <a:solidFill>
          <a:schemeClr val="dk2"/>
        </a:solidFill>
        <a:effectLst/>
      </p:bgPr>
    </p:bg>
    <p:spTree>
      <p:nvGrpSpPr>
        <p:cNvPr id="1" name="Shape 38"/>
        <p:cNvGrpSpPr/>
        <p:nvPr/>
      </p:nvGrpSpPr>
      <p:grpSpPr>
        <a:xfrm>
          <a:off x="0" y="0"/>
          <a:ext cx="0" cy="0"/>
          <a:chOff x="0" y="0"/>
          <a:chExt cx="0" cy="0"/>
        </a:xfrm>
      </p:grpSpPr>
      <p:sp>
        <p:nvSpPr>
          <p:cNvPr id="39" name="Google Shape;39;p59"/>
          <p:cNvSpPr txBox="1">
            <a:spLocks noGrp="1"/>
          </p:cNvSpPr>
          <p:nvPr>
            <p:ph type="ctrTitle"/>
          </p:nvPr>
        </p:nvSpPr>
        <p:spPr>
          <a:xfrm>
            <a:off x="311700" y="2141925"/>
            <a:ext cx="8520600" cy="6552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rgbClr val="FFFFFF"/>
              </a:buClr>
              <a:buSzPts val="4200"/>
              <a:buNone/>
              <a:defRPr sz="4200">
                <a:solidFill>
                  <a:srgbClr val="FFFFFF"/>
                </a:solidFill>
                <a:latin typeface="Arial" panose="020B0604020202020204" pitchFamily="34" charset="0"/>
                <a:cs typeface="Arial" panose="020B0604020202020204" pitchFamily="34" charset="0"/>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dirty="0"/>
          </a:p>
        </p:txBody>
      </p:sp>
      <p:sp>
        <p:nvSpPr>
          <p:cNvPr id="40" name="Google Shape;40;p59"/>
          <p:cNvSpPr txBox="1">
            <a:spLocks noGrp="1"/>
          </p:cNvSpPr>
          <p:nvPr>
            <p:ph type="subTitle" idx="1"/>
          </p:nvPr>
        </p:nvSpPr>
        <p:spPr>
          <a:xfrm>
            <a:off x="311700" y="2834125"/>
            <a:ext cx="8520600" cy="792600"/>
          </a:xfrm>
          <a:prstGeom prst="rect">
            <a:avLst/>
          </a:prstGeom>
          <a:noFill/>
          <a:ln>
            <a:noFill/>
          </a:ln>
        </p:spPr>
        <p:txBody>
          <a:bodyPr spcFirstLastPara="1" wrap="square" lIns="68575" tIns="34275" rIns="68575" bIns="34275" anchor="t" anchorCtr="0">
            <a:noAutofit/>
          </a:bodyPr>
          <a:lstStyle>
            <a:lvl1pPr lvl="0" algn="ctr">
              <a:lnSpc>
                <a:spcPct val="100000"/>
              </a:lnSpc>
              <a:spcBef>
                <a:spcPts val="800"/>
              </a:spcBef>
              <a:spcAft>
                <a:spcPts val="0"/>
              </a:spcAft>
              <a:buClr>
                <a:srgbClr val="F3F3F3"/>
              </a:buClr>
              <a:buSzPts val="2400"/>
              <a:buNone/>
              <a:defRPr sz="2400" b="0">
                <a:solidFill>
                  <a:srgbClr val="F3F3F3"/>
                </a:solidFill>
                <a:latin typeface="Arial" panose="020B0604020202020204" pitchFamily="34" charset="0"/>
                <a:cs typeface="Arial" panose="020B0604020202020204" pitchFamily="34" charset="0"/>
              </a:defRPr>
            </a:lvl1pPr>
            <a:lvl2pPr lvl="1" algn="ctr">
              <a:lnSpc>
                <a:spcPct val="100000"/>
              </a:lnSpc>
              <a:spcBef>
                <a:spcPts val="400"/>
              </a:spcBef>
              <a:spcAft>
                <a:spcPts val="0"/>
              </a:spcAft>
              <a:buSzPts val="2800"/>
              <a:buNone/>
              <a:defRPr sz="2800"/>
            </a:lvl2pPr>
            <a:lvl3pPr lvl="2" algn="ctr">
              <a:lnSpc>
                <a:spcPct val="100000"/>
              </a:lnSpc>
              <a:spcBef>
                <a:spcPts val="400"/>
              </a:spcBef>
              <a:spcAft>
                <a:spcPts val="0"/>
              </a:spcAft>
              <a:buSzPts val="2800"/>
              <a:buNone/>
              <a:defRPr sz="2800"/>
            </a:lvl3pPr>
            <a:lvl4pPr lvl="3" algn="ctr">
              <a:lnSpc>
                <a:spcPct val="100000"/>
              </a:lnSpc>
              <a:spcBef>
                <a:spcPts val="400"/>
              </a:spcBef>
              <a:spcAft>
                <a:spcPts val="0"/>
              </a:spcAft>
              <a:buSzPts val="2800"/>
              <a:buNone/>
              <a:defRPr sz="2800"/>
            </a:lvl4pPr>
            <a:lvl5pPr lvl="4" algn="ctr">
              <a:lnSpc>
                <a:spcPct val="100000"/>
              </a:lnSpc>
              <a:spcBef>
                <a:spcPts val="400"/>
              </a:spcBef>
              <a:spcAft>
                <a:spcPts val="0"/>
              </a:spcAft>
              <a:buSzPts val="2800"/>
              <a:buNone/>
              <a:defRPr sz="2800"/>
            </a:lvl5pPr>
            <a:lvl6pPr lvl="5" algn="ctr">
              <a:lnSpc>
                <a:spcPct val="100000"/>
              </a:lnSpc>
              <a:spcBef>
                <a:spcPts val="400"/>
              </a:spcBef>
              <a:spcAft>
                <a:spcPts val="0"/>
              </a:spcAft>
              <a:buSzPts val="2800"/>
              <a:buNone/>
              <a:defRPr sz="2800"/>
            </a:lvl6pPr>
            <a:lvl7pPr lvl="6" algn="ctr">
              <a:lnSpc>
                <a:spcPct val="100000"/>
              </a:lnSpc>
              <a:spcBef>
                <a:spcPts val="400"/>
              </a:spcBef>
              <a:spcAft>
                <a:spcPts val="0"/>
              </a:spcAft>
              <a:buSzPts val="2800"/>
              <a:buNone/>
              <a:defRPr sz="2800"/>
            </a:lvl7pPr>
            <a:lvl8pPr lvl="7" algn="ctr">
              <a:lnSpc>
                <a:spcPct val="100000"/>
              </a:lnSpc>
              <a:spcBef>
                <a:spcPts val="400"/>
              </a:spcBef>
              <a:spcAft>
                <a:spcPts val="0"/>
              </a:spcAft>
              <a:buSzPts val="2800"/>
              <a:buNone/>
              <a:defRPr sz="2800"/>
            </a:lvl8pPr>
            <a:lvl9pPr lvl="8" algn="ctr">
              <a:lnSpc>
                <a:spcPct val="100000"/>
              </a:lnSpc>
              <a:spcBef>
                <a:spcPts val="400"/>
              </a:spcBef>
              <a:spcAft>
                <a:spcPts val="0"/>
              </a:spcAft>
              <a:buSzPts val="2800"/>
              <a:buNone/>
              <a:defRPr sz="2800"/>
            </a:lvl9pPr>
          </a:lstStyle>
          <a:p>
            <a:endParaRPr dirty="0"/>
          </a:p>
        </p:txBody>
      </p:sp>
      <p:sp>
        <p:nvSpPr>
          <p:cNvPr id="41" name="Google Shape;41;p59"/>
          <p:cNvSpPr txBox="1"/>
          <p:nvPr/>
        </p:nvSpPr>
        <p:spPr>
          <a:xfrm>
            <a:off x="7579225" y="4770450"/>
            <a:ext cx="1224900" cy="1776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900"/>
              <a:buFont typeface="Arial"/>
              <a:buNone/>
            </a:pPr>
            <a:r>
              <a:rPr lang="en-US" sz="900" b="0" i="0" u="none" strike="noStrike" cap="none" dirty="0">
                <a:solidFill>
                  <a:srgbClr val="FFFFFF"/>
                </a:solidFill>
                <a:latin typeface="Arial" panose="020B0604020202020204" pitchFamily="34" charset="0"/>
                <a:ea typeface="Roboto"/>
                <a:cs typeface="Arial" panose="020B0604020202020204" pitchFamily="34" charset="0"/>
                <a:sym typeface="Roboto"/>
              </a:rPr>
              <a:t>#interfoliosummit</a:t>
            </a:r>
            <a:endParaRPr sz="900" b="0" i="0" u="none" strike="noStrike" cap="none" dirty="0">
              <a:solidFill>
                <a:srgbClr val="FFFFFF"/>
              </a:solidFill>
              <a:latin typeface="Arial" panose="020B0604020202020204" pitchFamily="34" charset="0"/>
              <a:ea typeface="Roboto"/>
              <a:cs typeface="Arial" panose="020B0604020202020204" pitchFamily="34" charset="0"/>
              <a:sym typeface="Roboto"/>
            </a:endParaRPr>
          </a:p>
        </p:txBody>
      </p:sp>
      <p:pic>
        <p:nvPicPr>
          <p:cNvPr id="42" name="Google Shape;42;p59"/>
          <p:cNvPicPr preferRelativeResize="0"/>
          <p:nvPr/>
        </p:nvPicPr>
        <p:blipFill rotWithShape="1">
          <a:blip r:embed="rId2">
            <a:alphaModFix/>
          </a:blip>
          <a:srcRect/>
          <a:stretch/>
        </p:blipFill>
        <p:spPr>
          <a:xfrm>
            <a:off x="339950" y="4692900"/>
            <a:ext cx="820325" cy="31992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losing Slide">
  <p:cSld name="TITLE_2">
    <p:bg>
      <p:bgPr>
        <a:solidFill>
          <a:schemeClr val="dk2"/>
        </a:solidFill>
        <a:effectLst/>
      </p:bgPr>
    </p:bg>
    <p:spTree>
      <p:nvGrpSpPr>
        <p:cNvPr id="1" name="Shape 43"/>
        <p:cNvGrpSpPr/>
        <p:nvPr/>
      </p:nvGrpSpPr>
      <p:grpSpPr>
        <a:xfrm>
          <a:off x="0" y="0"/>
          <a:ext cx="0" cy="0"/>
          <a:chOff x="0" y="0"/>
          <a:chExt cx="0" cy="0"/>
        </a:xfrm>
      </p:grpSpPr>
      <p:sp>
        <p:nvSpPr>
          <p:cNvPr id="44" name="Google Shape;44;p60"/>
          <p:cNvSpPr txBox="1"/>
          <p:nvPr/>
        </p:nvSpPr>
        <p:spPr>
          <a:xfrm>
            <a:off x="2036250" y="2919925"/>
            <a:ext cx="5071500" cy="662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FFFFF"/>
                </a:solidFill>
                <a:latin typeface="Arial" panose="020B0604020202020204" pitchFamily="34" charset="0"/>
                <a:ea typeface="Roboto"/>
                <a:cs typeface="Arial" panose="020B0604020202020204" pitchFamily="34" charset="0"/>
                <a:sym typeface="Roboto"/>
              </a:rPr>
              <a:t>#interfoliosummit</a:t>
            </a:r>
            <a:endParaRPr sz="2400" b="0" i="0" u="none" strike="noStrike" cap="none" dirty="0">
              <a:solidFill>
                <a:srgbClr val="FFFFFF"/>
              </a:solidFill>
              <a:latin typeface="Arial" panose="020B0604020202020204" pitchFamily="34" charset="0"/>
              <a:ea typeface="Roboto"/>
              <a:cs typeface="Arial" panose="020B0604020202020204" pitchFamily="34" charset="0"/>
              <a:sym typeface="Roboto"/>
            </a:endParaRPr>
          </a:p>
        </p:txBody>
      </p:sp>
      <p:sp>
        <p:nvSpPr>
          <p:cNvPr id="45" name="Google Shape;45;p60"/>
          <p:cNvSpPr txBox="1"/>
          <p:nvPr/>
        </p:nvSpPr>
        <p:spPr>
          <a:xfrm>
            <a:off x="7511200" y="4770450"/>
            <a:ext cx="1292700" cy="1776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900"/>
              <a:buFont typeface="Arial"/>
              <a:buNone/>
            </a:pPr>
            <a:r>
              <a:rPr lang="en-US" sz="900" b="0" i="0" u="none" strike="noStrike" cap="none" dirty="0">
                <a:solidFill>
                  <a:srgbClr val="FFFFFF"/>
                </a:solidFill>
                <a:latin typeface="Arial" panose="020B0604020202020204" pitchFamily="34" charset="0"/>
                <a:ea typeface="Roboto"/>
                <a:cs typeface="Arial" panose="020B0604020202020204" pitchFamily="34" charset="0"/>
                <a:sym typeface="Roboto"/>
              </a:rPr>
              <a:t>www.interfolio.com</a:t>
            </a:r>
            <a:endParaRPr sz="900" b="0" i="0" u="none" strike="noStrike" cap="none" dirty="0">
              <a:solidFill>
                <a:srgbClr val="FFFFFF"/>
              </a:solidFill>
              <a:latin typeface="Arial" panose="020B0604020202020204" pitchFamily="34" charset="0"/>
              <a:ea typeface="Roboto"/>
              <a:cs typeface="Arial" panose="020B0604020202020204" pitchFamily="34" charset="0"/>
              <a:sym typeface="Roboto"/>
            </a:endParaRPr>
          </a:p>
        </p:txBody>
      </p:sp>
      <p:pic>
        <p:nvPicPr>
          <p:cNvPr id="46" name="Google Shape;46;p60"/>
          <p:cNvPicPr preferRelativeResize="0"/>
          <p:nvPr/>
        </p:nvPicPr>
        <p:blipFill rotWithShape="1">
          <a:blip r:embed="rId2">
            <a:alphaModFix/>
          </a:blip>
          <a:srcRect/>
          <a:stretch/>
        </p:blipFill>
        <p:spPr>
          <a:xfrm>
            <a:off x="302575" y="4689171"/>
            <a:ext cx="1253475" cy="340125"/>
          </a:xfrm>
          <a:prstGeom prst="rect">
            <a:avLst/>
          </a:prstGeom>
          <a:noFill/>
          <a:ln>
            <a:noFill/>
          </a:ln>
        </p:spPr>
      </p:pic>
      <p:pic>
        <p:nvPicPr>
          <p:cNvPr id="47" name="Google Shape;47;p60"/>
          <p:cNvPicPr preferRelativeResize="0"/>
          <p:nvPr/>
        </p:nvPicPr>
        <p:blipFill rotWithShape="1">
          <a:blip r:embed="rId3">
            <a:alphaModFix/>
          </a:blip>
          <a:srcRect/>
          <a:stretch/>
        </p:blipFill>
        <p:spPr>
          <a:xfrm>
            <a:off x="3021225" y="1414987"/>
            <a:ext cx="3007260" cy="117282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ransition Slide 1">
  <p:cSld name="TITLE_1_1">
    <p:bg>
      <p:bgPr>
        <a:solidFill>
          <a:schemeClr val="dk2"/>
        </a:solidFill>
        <a:effectLst/>
      </p:bgPr>
    </p:bg>
    <p:spTree>
      <p:nvGrpSpPr>
        <p:cNvPr id="1" name="Shape 48"/>
        <p:cNvGrpSpPr/>
        <p:nvPr/>
      </p:nvGrpSpPr>
      <p:grpSpPr>
        <a:xfrm>
          <a:off x="0" y="0"/>
          <a:ext cx="0" cy="0"/>
          <a:chOff x="0" y="0"/>
          <a:chExt cx="0" cy="0"/>
        </a:xfrm>
      </p:grpSpPr>
      <p:pic>
        <p:nvPicPr>
          <p:cNvPr id="49" name="Google Shape;49;p61"/>
          <p:cNvPicPr preferRelativeResize="0"/>
          <p:nvPr/>
        </p:nvPicPr>
        <p:blipFill rotWithShape="1">
          <a:blip r:embed="rId2">
            <a:alphaModFix/>
          </a:blip>
          <a:srcRect/>
          <a:stretch/>
        </p:blipFill>
        <p:spPr>
          <a:xfrm>
            <a:off x="0" y="0"/>
            <a:ext cx="9144020" cy="5143500"/>
          </a:xfrm>
          <a:prstGeom prst="rect">
            <a:avLst/>
          </a:prstGeom>
          <a:noFill/>
          <a:ln>
            <a:noFill/>
          </a:ln>
        </p:spPr>
      </p:pic>
      <p:sp>
        <p:nvSpPr>
          <p:cNvPr id="50" name="Google Shape;50;p61"/>
          <p:cNvSpPr/>
          <p:nvPr/>
        </p:nvSpPr>
        <p:spPr>
          <a:xfrm>
            <a:off x="-9287" y="1982375"/>
            <a:ext cx="9162600" cy="10485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 name="Google Shape;51;p61"/>
          <p:cNvSpPr txBox="1">
            <a:spLocks noGrp="1"/>
          </p:cNvSpPr>
          <p:nvPr>
            <p:ph type="ctrTitle"/>
          </p:nvPr>
        </p:nvSpPr>
        <p:spPr>
          <a:xfrm>
            <a:off x="311700" y="2141925"/>
            <a:ext cx="8520600" cy="655200"/>
          </a:xfrm>
          <a:prstGeom prst="rect">
            <a:avLst/>
          </a:prstGeom>
          <a:noFill/>
          <a:ln>
            <a:noFill/>
          </a:ln>
        </p:spPr>
        <p:txBody>
          <a:bodyPr spcFirstLastPara="1" wrap="square" lIns="68575" tIns="34275" rIns="68575" bIns="34275" anchor="ctr" anchorCtr="0">
            <a:noAutofit/>
          </a:bodyPr>
          <a:lstStyle>
            <a:lvl1pPr lvl="0" algn="ctr">
              <a:lnSpc>
                <a:spcPct val="90000"/>
              </a:lnSpc>
              <a:spcBef>
                <a:spcPts val="0"/>
              </a:spcBef>
              <a:spcAft>
                <a:spcPts val="0"/>
              </a:spcAft>
              <a:buClr>
                <a:srgbClr val="FFFFFF"/>
              </a:buClr>
              <a:buSzPts val="2400"/>
              <a:buNone/>
              <a:defRPr sz="2400" b="0">
                <a:solidFill>
                  <a:srgbClr val="FFFFFF"/>
                </a:solidFill>
                <a:latin typeface="Arial" panose="020B0604020202020204" pitchFamily="34" charset="0"/>
                <a:cs typeface="Arial" panose="020B0604020202020204" pitchFamily="34" charset="0"/>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dirty="0"/>
          </a:p>
        </p:txBody>
      </p:sp>
      <p:sp>
        <p:nvSpPr>
          <p:cNvPr id="52" name="Google Shape;52;p61"/>
          <p:cNvSpPr txBox="1"/>
          <p:nvPr/>
        </p:nvSpPr>
        <p:spPr>
          <a:xfrm>
            <a:off x="7625975" y="4770450"/>
            <a:ext cx="1178100" cy="1776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900"/>
              <a:buFont typeface="Arial"/>
              <a:buNone/>
            </a:pPr>
            <a:r>
              <a:rPr lang="en-US" sz="900" b="0" i="0" u="none" strike="noStrike" cap="none" dirty="0">
                <a:solidFill>
                  <a:srgbClr val="FFFFFF"/>
                </a:solidFill>
                <a:latin typeface="Arial" panose="020B0604020202020204" pitchFamily="34" charset="0"/>
                <a:ea typeface="Roboto"/>
                <a:cs typeface="Arial" panose="020B0604020202020204" pitchFamily="34" charset="0"/>
                <a:sym typeface="Roboto"/>
              </a:rPr>
              <a:t>#interfoliosummit</a:t>
            </a:r>
            <a:endParaRPr sz="900" b="0" i="0" u="none" strike="noStrike" cap="none" dirty="0">
              <a:solidFill>
                <a:srgbClr val="FFFFFF"/>
              </a:solidFill>
              <a:latin typeface="Arial" panose="020B0604020202020204" pitchFamily="34" charset="0"/>
              <a:ea typeface="Roboto"/>
              <a:cs typeface="Arial" panose="020B0604020202020204" pitchFamily="34" charset="0"/>
              <a:sym typeface="Roboto"/>
            </a:endParaRPr>
          </a:p>
        </p:txBody>
      </p:sp>
      <p:sp>
        <p:nvSpPr>
          <p:cNvPr id="53" name="Google Shape;53;p61"/>
          <p:cNvSpPr txBox="1">
            <a:spLocks noGrp="1"/>
          </p:cNvSpPr>
          <p:nvPr>
            <p:ph type="subTitle" idx="1"/>
          </p:nvPr>
        </p:nvSpPr>
        <p:spPr>
          <a:xfrm>
            <a:off x="5211750" y="4759188"/>
            <a:ext cx="2335800" cy="200100"/>
          </a:xfrm>
          <a:prstGeom prst="rect">
            <a:avLst/>
          </a:prstGeom>
          <a:noFill/>
          <a:ln>
            <a:noFill/>
          </a:ln>
        </p:spPr>
        <p:txBody>
          <a:bodyPr spcFirstLastPara="1" wrap="square" lIns="68575" tIns="34275" rIns="68575" bIns="34275" anchor="ctr" anchorCtr="0">
            <a:noAutofit/>
          </a:bodyPr>
          <a:lstStyle>
            <a:lvl1pPr lvl="0" algn="r">
              <a:lnSpc>
                <a:spcPct val="90000"/>
              </a:lnSpc>
              <a:spcBef>
                <a:spcPts val="0"/>
              </a:spcBef>
              <a:spcAft>
                <a:spcPts val="0"/>
              </a:spcAft>
              <a:buSzPts val="2700"/>
              <a:buNone/>
              <a:defRPr sz="900">
                <a:solidFill>
                  <a:srgbClr val="FFFFFF"/>
                </a:solidFill>
                <a:latin typeface="Arial" panose="020B0604020202020204" pitchFamily="34" charset="0"/>
                <a:cs typeface="Arial" panose="020B0604020202020204" pitchFamily="34" charset="0"/>
              </a:defRPr>
            </a:lvl1pPr>
            <a:lvl2pPr lvl="1" algn="r">
              <a:lnSpc>
                <a:spcPct val="90000"/>
              </a:lnSpc>
              <a:spcBef>
                <a:spcPts val="800"/>
              </a:spcBef>
              <a:spcAft>
                <a:spcPts val="0"/>
              </a:spcAft>
              <a:buSzPts val="1400"/>
              <a:buNone/>
              <a:defRPr>
                <a:solidFill>
                  <a:srgbClr val="FFFFFF"/>
                </a:solidFill>
              </a:defRPr>
            </a:lvl2pPr>
            <a:lvl3pPr lvl="2" algn="r">
              <a:lnSpc>
                <a:spcPct val="90000"/>
              </a:lnSpc>
              <a:spcBef>
                <a:spcPts val="800"/>
              </a:spcBef>
              <a:spcAft>
                <a:spcPts val="0"/>
              </a:spcAft>
              <a:buSzPts val="1100"/>
              <a:buNone/>
              <a:defRPr>
                <a:solidFill>
                  <a:srgbClr val="FFFFFF"/>
                </a:solidFill>
              </a:defRPr>
            </a:lvl3pPr>
            <a:lvl4pPr lvl="3" algn="r">
              <a:lnSpc>
                <a:spcPct val="90000"/>
              </a:lnSpc>
              <a:spcBef>
                <a:spcPts val="800"/>
              </a:spcBef>
              <a:spcAft>
                <a:spcPts val="0"/>
              </a:spcAft>
              <a:buSzPts val="1100"/>
              <a:buNone/>
              <a:defRPr>
                <a:solidFill>
                  <a:srgbClr val="FFFFFF"/>
                </a:solidFill>
              </a:defRPr>
            </a:lvl4pPr>
            <a:lvl5pPr lvl="4" algn="r">
              <a:lnSpc>
                <a:spcPct val="120000"/>
              </a:lnSpc>
              <a:spcBef>
                <a:spcPts val="800"/>
              </a:spcBef>
              <a:spcAft>
                <a:spcPts val="0"/>
              </a:spcAft>
              <a:buSzPts val="800"/>
              <a:buNone/>
              <a:defRPr>
                <a:solidFill>
                  <a:srgbClr val="FFFFFF"/>
                </a:solidFill>
              </a:defRPr>
            </a:lvl5pPr>
            <a:lvl6pPr lvl="5" algn="r">
              <a:lnSpc>
                <a:spcPct val="90000"/>
              </a:lnSpc>
              <a:spcBef>
                <a:spcPts val="800"/>
              </a:spcBef>
              <a:spcAft>
                <a:spcPts val="0"/>
              </a:spcAft>
              <a:buSzPts val="1400"/>
              <a:buNone/>
              <a:defRPr>
                <a:solidFill>
                  <a:srgbClr val="FFFFFF"/>
                </a:solidFill>
              </a:defRPr>
            </a:lvl6pPr>
            <a:lvl7pPr lvl="6" algn="r">
              <a:lnSpc>
                <a:spcPct val="90000"/>
              </a:lnSpc>
              <a:spcBef>
                <a:spcPts val="800"/>
              </a:spcBef>
              <a:spcAft>
                <a:spcPts val="0"/>
              </a:spcAft>
              <a:buSzPts val="1400"/>
              <a:buNone/>
              <a:defRPr>
                <a:solidFill>
                  <a:srgbClr val="FFFFFF"/>
                </a:solidFill>
              </a:defRPr>
            </a:lvl7pPr>
            <a:lvl8pPr lvl="7" algn="r">
              <a:lnSpc>
                <a:spcPct val="90000"/>
              </a:lnSpc>
              <a:spcBef>
                <a:spcPts val="800"/>
              </a:spcBef>
              <a:spcAft>
                <a:spcPts val="0"/>
              </a:spcAft>
              <a:buSzPts val="1400"/>
              <a:buNone/>
              <a:defRPr>
                <a:solidFill>
                  <a:srgbClr val="FFFFFF"/>
                </a:solidFill>
              </a:defRPr>
            </a:lvl8pPr>
            <a:lvl9pPr lvl="8" algn="r">
              <a:lnSpc>
                <a:spcPct val="90000"/>
              </a:lnSpc>
              <a:spcBef>
                <a:spcPts val="800"/>
              </a:spcBef>
              <a:spcAft>
                <a:spcPts val="0"/>
              </a:spcAft>
              <a:buSzPts val="1400"/>
              <a:buNone/>
              <a:defRPr>
                <a:solidFill>
                  <a:srgbClr val="FFFFFF"/>
                </a:solidFill>
              </a:defRPr>
            </a:lvl9pPr>
          </a:lstStyle>
          <a:p>
            <a:endParaRPr dirty="0"/>
          </a:p>
        </p:txBody>
      </p:sp>
      <p:cxnSp>
        <p:nvCxnSpPr>
          <p:cNvPr id="54" name="Google Shape;54;p61"/>
          <p:cNvCxnSpPr/>
          <p:nvPr/>
        </p:nvCxnSpPr>
        <p:spPr>
          <a:xfrm>
            <a:off x="7717100" y="4724388"/>
            <a:ext cx="0" cy="269700"/>
          </a:xfrm>
          <a:prstGeom prst="straightConnector1">
            <a:avLst/>
          </a:prstGeom>
          <a:noFill/>
          <a:ln w="9525" cap="flat" cmpd="sng">
            <a:solidFill>
              <a:schemeClr val="lt1"/>
            </a:solidFill>
            <a:prstDash val="solid"/>
            <a:round/>
            <a:headEnd type="none" w="sm" len="sm"/>
            <a:tailEnd type="none" w="sm" len="sm"/>
          </a:ln>
        </p:spPr>
      </p:cxnSp>
      <p:pic>
        <p:nvPicPr>
          <p:cNvPr id="55" name="Google Shape;55;p61"/>
          <p:cNvPicPr preferRelativeResize="0"/>
          <p:nvPr/>
        </p:nvPicPr>
        <p:blipFill rotWithShape="1">
          <a:blip r:embed="rId3">
            <a:alphaModFix/>
          </a:blip>
          <a:srcRect/>
          <a:stretch/>
        </p:blipFill>
        <p:spPr>
          <a:xfrm>
            <a:off x="339950" y="4692900"/>
            <a:ext cx="820325" cy="31992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ransition Slide 2">
  <p:cSld name="TITLE_1_1_1">
    <p:bg>
      <p:bgPr>
        <a:solidFill>
          <a:schemeClr val="dk2"/>
        </a:solidFill>
        <a:effectLst/>
      </p:bgPr>
    </p:bg>
    <p:spTree>
      <p:nvGrpSpPr>
        <p:cNvPr id="1" name="Shape 56"/>
        <p:cNvGrpSpPr/>
        <p:nvPr/>
      </p:nvGrpSpPr>
      <p:grpSpPr>
        <a:xfrm>
          <a:off x="0" y="0"/>
          <a:ext cx="0" cy="0"/>
          <a:chOff x="0" y="0"/>
          <a:chExt cx="0" cy="0"/>
        </a:xfrm>
      </p:grpSpPr>
      <p:pic>
        <p:nvPicPr>
          <p:cNvPr id="57" name="Google Shape;57;p62"/>
          <p:cNvPicPr preferRelativeResize="0"/>
          <p:nvPr/>
        </p:nvPicPr>
        <p:blipFill rotWithShape="1">
          <a:blip r:embed="rId2">
            <a:alphaModFix/>
          </a:blip>
          <a:srcRect/>
          <a:stretch/>
        </p:blipFill>
        <p:spPr>
          <a:xfrm>
            <a:off x="0" y="0"/>
            <a:ext cx="9143968" cy="5143500"/>
          </a:xfrm>
          <a:prstGeom prst="rect">
            <a:avLst/>
          </a:prstGeom>
          <a:noFill/>
          <a:ln>
            <a:noFill/>
          </a:ln>
        </p:spPr>
      </p:pic>
      <p:sp>
        <p:nvSpPr>
          <p:cNvPr id="58" name="Google Shape;58;p62"/>
          <p:cNvSpPr/>
          <p:nvPr/>
        </p:nvSpPr>
        <p:spPr>
          <a:xfrm>
            <a:off x="-9287" y="1982375"/>
            <a:ext cx="9162600" cy="10485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 name="Google Shape;59;p62"/>
          <p:cNvSpPr txBox="1">
            <a:spLocks noGrp="1"/>
          </p:cNvSpPr>
          <p:nvPr>
            <p:ph type="ctrTitle"/>
          </p:nvPr>
        </p:nvSpPr>
        <p:spPr>
          <a:xfrm>
            <a:off x="311700" y="2141925"/>
            <a:ext cx="8520600" cy="655200"/>
          </a:xfrm>
          <a:prstGeom prst="rect">
            <a:avLst/>
          </a:prstGeom>
          <a:noFill/>
          <a:ln>
            <a:noFill/>
          </a:ln>
        </p:spPr>
        <p:txBody>
          <a:bodyPr spcFirstLastPara="1" wrap="square" lIns="68575" tIns="34275" rIns="68575" bIns="34275" anchor="ctr" anchorCtr="0">
            <a:noAutofit/>
          </a:bodyPr>
          <a:lstStyle>
            <a:lvl1pPr lvl="0" algn="ctr">
              <a:lnSpc>
                <a:spcPct val="90000"/>
              </a:lnSpc>
              <a:spcBef>
                <a:spcPts val="0"/>
              </a:spcBef>
              <a:spcAft>
                <a:spcPts val="0"/>
              </a:spcAft>
              <a:buClr>
                <a:srgbClr val="FFFFFF"/>
              </a:buClr>
              <a:buSzPts val="2400"/>
              <a:buNone/>
              <a:defRPr sz="2400" b="0">
                <a:solidFill>
                  <a:srgbClr val="FFFFFF"/>
                </a:solidFill>
                <a:latin typeface="Arial" panose="020B0604020202020204" pitchFamily="34" charset="0"/>
                <a:cs typeface="Arial" panose="020B0604020202020204" pitchFamily="34" charset="0"/>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dirty="0"/>
          </a:p>
        </p:txBody>
      </p:sp>
      <p:sp>
        <p:nvSpPr>
          <p:cNvPr id="60" name="Google Shape;60;p62"/>
          <p:cNvSpPr txBox="1"/>
          <p:nvPr/>
        </p:nvSpPr>
        <p:spPr>
          <a:xfrm>
            <a:off x="7625975" y="4770450"/>
            <a:ext cx="1178100" cy="1776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900"/>
              <a:buFont typeface="Arial"/>
              <a:buNone/>
            </a:pPr>
            <a:r>
              <a:rPr lang="en-US" sz="900" b="0" i="0" u="none" strike="noStrike" cap="none" dirty="0">
                <a:solidFill>
                  <a:srgbClr val="FFFFFF"/>
                </a:solidFill>
                <a:latin typeface="Arial" panose="020B0604020202020204" pitchFamily="34" charset="0"/>
                <a:ea typeface="Roboto"/>
                <a:cs typeface="Arial" panose="020B0604020202020204" pitchFamily="34" charset="0"/>
                <a:sym typeface="Roboto"/>
              </a:rPr>
              <a:t>#interfoliosummit</a:t>
            </a:r>
            <a:endParaRPr sz="900" b="0" i="0" u="none" strike="noStrike" cap="none" dirty="0">
              <a:solidFill>
                <a:srgbClr val="FFFFFF"/>
              </a:solidFill>
              <a:latin typeface="Arial" panose="020B0604020202020204" pitchFamily="34" charset="0"/>
              <a:ea typeface="Roboto"/>
              <a:cs typeface="Arial" panose="020B0604020202020204" pitchFamily="34" charset="0"/>
              <a:sym typeface="Roboto"/>
            </a:endParaRPr>
          </a:p>
        </p:txBody>
      </p:sp>
      <p:sp>
        <p:nvSpPr>
          <p:cNvPr id="61" name="Google Shape;61;p62"/>
          <p:cNvSpPr txBox="1">
            <a:spLocks noGrp="1"/>
          </p:cNvSpPr>
          <p:nvPr>
            <p:ph type="subTitle" idx="1"/>
          </p:nvPr>
        </p:nvSpPr>
        <p:spPr>
          <a:xfrm>
            <a:off x="5211750" y="4759188"/>
            <a:ext cx="2335800" cy="200100"/>
          </a:xfrm>
          <a:prstGeom prst="rect">
            <a:avLst/>
          </a:prstGeom>
          <a:noFill/>
          <a:ln>
            <a:noFill/>
          </a:ln>
        </p:spPr>
        <p:txBody>
          <a:bodyPr spcFirstLastPara="1" wrap="square" lIns="68575" tIns="34275" rIns="68575" bIns="34275" anchor="ctr" anchorCtr="0">
            <a:noAutofit/>
          </a:bodyPr>
          <a:lstStyle>
            <a:lvl1pPr lvl="0" algn="r">
              <a:lnSpc>
                <a:spcPct val="90000"/>
              </a:lnSpc>
              <a:spcBef>
                <a:spcPts val="0"/>
              </a:spcBef>
              <a:spcAft>
                <a:spcPts val="0"/>
              </a:spcAft>
              <a:buSzPts val="2700"/>
              <a:buNone/>
              <a:defRPr sz="900">
                <a:solidFill>
                  <a:srgbClr val="FFFFFF"/>
                </a:solidFill>
                <a:latin typeface="Arial" panose="020B0604020202020204" pitchFamily="34" charset="0"/>
                <a:cs typeface="Arial" panose="020B0604020202020204" pitchFamily="34" charset="0"/>
              </a:defRPr>
            </a:lvl1pPr>
            <a:lvl2pPr lvl="1" algn="r">
              <a:lnSpc>
                <a:spcPct val="90000"/>
              </a:lnSpc>
              <a:spcBef>
                <a:spcPts val="800"/>
              </a:spcBef>
              <a:spcAft>
                <a:spcPts val="0"/>
              </a:spcAft>
              <a:buSzPts val="1400"/>
              <a:buNone/>
              <a:defRPr>
                <a:solidFill>
                  <a:srgbClr val="FFFFFF"/>
                </a:solidFill>
              </a:defRPr>
            </a:lvl2pPr>
            <a:lvl3pPr lvl="2" algn="r">
              <a:lnSpc>
                <a:spcPct val="90000"/>
              </a:lnSpc>
              <a:spcBef>
                <a:spcPts val="800"/>
              </a:spcBef>
              <a:spcAft>
                <a:spcPts val="0"/>
              </a:spcAft>
              <a:buSzPts val="1100"/>
              <a:buNone/>
              <a:defRPr>
                <a:solidFill>
                  <a:srgbClr val="FFFFFF"/>
                </a:solidFill>
              </a:defRPr>
            </a:lvl3pPr>
            <a:lvl4pPr lvl="3" algn="r">
              <a:lnSpc>
                <a:spcPct val="90000"/>
              </a:lnSpc>
              <a:spcBef>
                <a:spcPts val="800"/>
              </a:spcBef>
              <a:spcAft>
                <a:spcPts val="0"/>
              </a:spcAft>
              <a:buSzPts val="1100"/>
              <a:buNone/>
              <a:defRPr>
                <a:solidFill>
                  <a:srgbClr val="FFFFFF"/>
                </a:solidFill>
              </a:defRPr>
            </a:lvl4pPr>
            <a:lvl5pPr lvl="4" algn="r">
              <a:lnSpc>
                <a:spcPct val="120000"/>
              </a:lnSpc>
              <a:spcBef>
                <a:spcPts val="800"/>
              </a:spcBef>
              <a:spcAft>
                <a:spcPts val="0"/>
              </a:spcAft>
              <a:buSzPts val="800"/>
              <a:buNone/>
              <a:defRPr>
                <a:solidFill>
                  <a:srgbClr val="FFFFFF"/>
                </a:solidFill>
              </a:defRPr>
            </a:lvl5pPr>
            <a:lvl6pPr lvl="5" algn="r">
              <a:lnSpc>
                <a:spcPct val="90000"/>
              </a:lnSpc>
              <a:spcBef>
                <a:spcPts val="800"/>
              </a:spcBef>
              <a:spcAft>
                <a:spcPts val="0"/>
              </a:spcAft>
              <a:buSzPts val="1400"/>
              <a:buNone/>
              <a:defRPr>
                <a:solidFill>
                  <a:srgbClr val="FFFFFF"/>
                </a:solidFill>
              </a:defRPr>
            </a:lvl6pPr>
            <a:lvl7pPr lvl="6" algn="r">
              <a:lnSpc>
                <a:spcPct val="90000"/>
              </a:lnSpc>
              <a:spcBef>
                <a:spcPts val="800"/>
              </a:spcBef>
              <a:spcAft>
                <a:spcPts val="0"/>
              </a:spcAft>
              <a:buSzPts val="1400"/>
              <a:buNone/>
              <a:defRPr>
                <a:solidFill>
                  <a:srgbClr val="FFFFFF"/>
                </a:solidFill>
              </a:defRPr>
            </a:lvl7pPr>
            <a:lvl8pPr lvl="7" algn="r">
              <a:lnSpc>
                <a:spcPct val="90000"/>
              </a:lnSpc>
              <a:spcBef>
                <a:spcPts val="800"/>
              </a:spcBef>
              <a:spcAft>
                <a:spcPts val="0"/>
              </a:spcAft>
              <a:buSzPts val="1400"/>
              <a:buNone/>
              <a:defRPr>
                <a:solidFill>
                  <a:srgbClr val="FFFFFF"/>
                </a:solidFill>
              </a:defRPr>
            </a:lvl8pPr>
            <a:lvl9pPr lvl="8" algn="r">
              <a:lnSpc>
                <a:spcPct val="90000"/>
              </a:lnSpc>
              <a:spcBef>
                <a:spcPts val="800"/>
              </a:spcBef>
              <a:spcAft>
                <a:spcPts val="0"/>
              </a:spcAft>
              <a:buSzPts val="1400"/>
              <a:buNone/>
              <a:defRPr>
                <a:solidFill>
                  <a:srgbClr val="FFFFFF"/>
                </a:solidFill>
              </a:defRPr>
            </a:lvl9pPr>
          </a:lstStyle>
          <a:p>
            <a:endParaRPr dirty="0"/>
          </a:p>
        </p:txBody>
      </p:sp>
      <p:cxnSp>
        <p:nvCxnSpPr>
          <p:cNvPr id="62" name="Google Shape;62;p62"/>
          <p:cNvCxnSpPr/>
          <p:nvPr/>
        </p:nvCxnSpPr>
        <p:spPr>
          <a:xfrm>
            <a:off x="7717100" y="4724388"/>
            <a:ext cx="0" cy="269700"/>
          </a:xfrm>
          <a:prstGeom prst="straightConnector1">
            <a:avLst/>
          </a:prstGeom>
          <a:noFill/>
          <a:ln w="9525" cap="flat" cmpd="sng">
            <a:solidFill>
              <a:schemeClr val="lt1"/>
            </a:solidFill>
            <a:prstDash val="solid"/>
            <a:round/>
            <a:headEnd type="none" w="sm" len="sm"/>
            <a:tailEnd type="none" w="sm" len="sm"/>
          </a:ln>
        </p:spPr>
      </p:cxnSp>
      <p:pic>
        <p:nvPicPr>
          <p:cNvPr id="63" name="Google Shape;63;p62"/>
          <p:cNvPicPr preferRelativeResize="0"/>
          <p:nvPr/>
        </p:nvPicPr>
        <p:blipFill rotWithShape="1">
          <a:blip r:embed="rId3">
            <a:alphaModFix/>
          </a:blip>
          <a:srcRect/>
          <a:stretch/>
        </p:blipFill>
        <p:spPr>
          <a:xfrm>
            <a:off x="339950" y="4692900"/>
            <a:ext cx="820325" cy="31992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ransition Slide 3">
  <p:cSld name="TITLE_1_1_1_1">
    <p:bg>
      <p:bgPr>
        <a:solidFill>
          <a:schemeClr val="dk2"/>
        </a:solidFill>
        <a:effectLst/>
      </p:bgPr>
    </p:bg>
    <p:spTree>
      <p:nvGrpSpPr>
        <p:cNvPr id="1" name="Shape 64"/>
        <p:cNvGrpSpPr/>
        <p:nvPr/>
      </p:nvGrpSpPr>
      <p:grpSpPr>
        <a:xfrm>
          <a:off x="0" y="0"/>
          <a:ext cx="0" cy="0"/>
          <a:chOff x="0" y="0"/>
          <a:chExt cx="0" cy="0"/>
        </a:xfrm>
      </p:grpSpPr>
      <p:pic>
        <p:nvPicPr>
          <p:cNvPr id="65" name="Google Shape;65;p63"/>
          <p:cNvPicPr preferRelativeResize="0"/>
          <p:nvPr/>
        </p:nvPicPr>
        <p:blipFill rotWithShape="1">
          <a:blip r:embed="rId2">
            <a:alphaModFix/>
          </a:blip>
          <a:srcRect/>
          <a:stretch/>
        </p:blipFill>
        <p:spPr>
          <a:xfrm>
            <a:off x="25" y="0"/>
            <a:ext cx="9144000" cy="5143500"/>
          </a:xfrm>
          <a:prstGeom prst="rect">
            <a:avLst/>
          </a:prstGeom>
          <a:noFill/>
          <a:ln>
            <a:noFill/>
          </a:ln>
        </p:spPr>
      </p:pic>
      <p:sp>
        <p:nvSpPr>
          <p:cNvPr id="66" name="Google Shape;66;p63"/>
          <p:cNvSpPr/>
          <p:nvPr/>
        </p:nvSpPr>
        <p:spPr>
          <a:xfrm>
            <a:off x="-9287" y="1982375"/>
            <a:ext cx="9162600" cy="10485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p63"/>
          <p:cNvSpPr txBox="1">
            <a:spLocks noGrp="1"/>
          </p:cNvSpPr>
          <p:nvPr>
            <p:ph type="ctrTitle"/>
          </p:nvPr>
        </p:nvSpPr>
        <p:spPr>
          <a:xfrm>
            <a:off x="311700" y="2141925"/>
            <a:ext cx="8520600" cy="655200"/>
          </a:xfrm>
          <a:prstGeom prst="rect">
            <a:avLst/>
          </a:prstGeom>
          <a:noFill/>
          <a:ln>
            <a:noFill/>
          </a:ln>
        </p:spPr>
        <p:txBody>
          <a:bodyPr spcFirstLastPara="1" wrap="square" lIns="68575" tIns="34275" rIns="68575" bIns="34275" anchor="ctr" anchorCtr="0">
            <a:noAutofit/>
          </a:bodyPr>
          <a:lstStyle>
            <a:lvl1pPr lvl="0" algn="ctr">
              <a:lnSpc>
                <a:spcPct val="90000"/>
              </a:lnSpc>
              <a:spcBef>
                <a:spcPts val="0"/>
              </a:spcBef>
              <a:spcAft>
                <a:spcPts val="0"/>
              </a:spcAft>
              <a:buClr>
                <a:srgbClr val="FFFFFF"/>
              </a:buClr>
              <a:buSzPts val="2400"/>
              <a:buNone/>
              <a:defRPr sz="2400" b="0">
                <a:solidFill>
                  <a:srgbClr val="FFFFFF"/>
                </a:solidFill>
                <a:latin typeface="Arial" panose="020B0604020202020204" pitchFamily="34" charset="0"/>
                <a:cs typeface="Arial" panose="020B0604020202020204" pitchFamily="34" charset="0"/>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dirty="0"/>
          </a:p>
        </p:txBody>
      </p:sp>
      <p:sp>
        <p:nvSpPr>
          <p:cNvPr id="68" name="Google Shape;68;p63"/>
          <p:cNvSpPr txBox="1"/>
          <p:nvPr/>
        </p:nvSpPr>
        <p:spPr>
          <a:xfrm>
            <a:off x="7625975" y="4770450"/>
            <a:ext cx="1178100" cy="1776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900"/>
              <a:buFont typeface="Arial"/>
              <a:buNone/>
            </a:pPr>
            <a:r>
              <a:rPr lang="en-US" sz="900" b="0" i="0" u="none" strike="noStrike" cap="none" dirty="0">
                <a:solidFill>
                  <a:srgbClr val="FFFFFF"/>
                </a:solidFill>
                <a:latin typeface="Arial" panose="020B0604020202020204" pitchFamily="34" charset="0"/>
                <a:ea typeface="Roboto"/>
                <a:cs typeface="Arial" panose="020B0604020202020204" pitchFamily="34" charset="0"/>
                <a:sym typeface="Roboto"/>
              </a:rPr>
              <a:t>#interfoliosummit</a:t>
            </a:r>
            <a:endParaRPr sz="900" b="0" i="0" u="none" strike="noStrike" cap="none" dirty="0">
              <a:solidFill>
                <a:srgbClr val="FFFFFF"/>
              </a:solidFill>
              <a:latin typeface="Arial" panose="020B0604020202020204" pitchFamily="34" charset="0"/>
              <a:ea typeface="Roboto"/>
              <a:cs typeface="Arial" panose="020B0604020202020204" pitchFamily="34" charset="0"/>
              <a:sym typeface="Roboto"/>
            </a:endParaRPr>
          </a:p>
        </p:txBody>
      </p:sp>
      <p:sp>
        <p:nvSpPr>
          <p:cNvPr id="69" name="Google Shape;69;p63"/>
          <p:cNvSpPr txBox="1">
            <a:spLocks noGrp="1"/>
          </p:cNvSpPr>
          <p:nvPr>
            <p:ph type="subTitle" idx="1"/>
          </p:nvPr>
        </p:nvSpPr>
        <p:spPr>
          <a:xfrm>
            <a:off x="5211750" y="4759188"/>
            <a:ext cx="2335800" cy="200100"/>
          </a:xfrm>
          <a:prstGeom prst="rect">
            <a:avLst/>
          </a:prstGeom>
          <a:noFill/>
          <a:ln>
            <a:noFill/>
          </a:ln>
        </p:spPr>
        <p:txBody>
          <a:bodyPr spcFirstLastPara="1" wrap="square" lIns="68575" tIns="34275" rIns="68575" bIns="34275" anchor="ctr" anchorCtr="0">
            <a:noAutofit/>
          </a:bodyPr>
          <a:lstStyle>
            <a:lvl1pPr lvl="0" algn="r">
              <a:lnSpc>
                <a:spcPct val="90000"/>
              </a:lnSpc>
              <a:spcBef>
                <a:spcPts val="0"/>
              </a:spcBef>
              <a:spcAft>
                <a:spcPts val="0"/>
              </a:spcAft>
              <a:buSzPts val="2700"/>
              <a:buNone/>
              <a:defRPr sz="900">
                <a:solidFill>
                  <a:srgbClr val="FFFFFF"/>
                </a:solidFill>
                <a:latin typeface="Arial" panose="020B0604020202020204" pitchFamily="34" charset="0"/>
                <a:cs typeface="Arial" panose="020B0604020202020204" pitchFamily="34" charset="0"/>
              </a:defRPr>
            </a:lvl1pPr>
            <a:lvl2pPr lvl="1" algn="r">
              <a:lnSpc>
                <a:spcPct val="90000"/>
              </a:lnSpc>
              <a:spcBef>
                <a:spcPts val="800"/>
              </a:spcBef>
              <a:spcAft>
                <a:spcPts val="0"/>
              </a:spcAft>
              <a:buSzPts val="1400"/>
              <a:buNone/>
              <a:defRPr>
                <a:solidFill>
                  <a:srgbClr val="FFFFFF"/>
                </a:solidFill>
              </a:defRPr>
            </a:lvl2pPr>
            <a:lvl3pPr lvl="2" algn="r">
              <a:lnSpc>
                <a:spcPct val="90000"/>
              </a:lnSpc>
              <a:spcBef>
                <a:spcPts val="800"/>
              </a:spcBef>
              <a:spcAft>
                <a:spcPts val="0"/>
              </a:spcAft>
              <a:buSzPts val="1100"/>
              <a:buNone/>
              <a:defRPr>
                <a:solidFill>
                  <a:srgbClr val="FFFFFF"/>
                </a:solidFill>
              </a:defRPr>
            </a:lvl3pPr>
            <a:lvl4pPr lvl="3" algn="r">
              <a:lnSpc>
                <a:spcPct val="90000"/>
              </a:lnSpc>
              <a:spcBef>
                <a:spcPts val="800"/>
              </a:spcBef>
              <a:spcAft>
                <a:spcPts val="0"/>
              </a:spcAft>
              <a:buSzPts val="1100"/>
              <a:buNone/>
              <a:defRPr>
                <a:solidFill>
                  <a:srgbClr val="FFFFFF"/>
                </a:solidFill>
              </a:defRPr>
            </a:lvl4pPr>
            <a:lvl5pPr lvl="4" algn="r">
              <a:lnSpc>
                <a:spcPct val="120000"/>
              </a:lnSpc>
              <a:spcBef>
                <a:spcPts val="800"/>
              </a:spcBef>
              <a:spcAft>
                <a:spcPts val="0"/>
              </a:spcAft>
              <a:buSzPts val="800"/>
              <a:buNone/>
              <a:defRPr>
                <a:solidFill>
                  <a:srgbClr val="FFFFFF"/>
                </a:solidFill>
              </a:defRPr>
            </a:lvl5pPr>
            <a:lvl6pPr lvl="5" algn="r">
              <a:lnSpc>
                <a:spcPct val="90000"/>
              </a:lnSpc>
              <a:spcBef>
                <a:spcPts val="800"/>
              </a:spcBef>
              <a:spcAft>
                <a:spcPts val="0"/>
              </a:spcAft>
              <a:buSzPts val="1400"/>
              <a:buNone/>
              <a:defRPr>
                <a:solidFill>
                  <a:srgbClr val="FFFFFF"/>
                </a:solidFill>
              </a:defRPr>
            </a:lvl6pPr>
            <a:lvl7pPr lvl="6" algn="r">
              <a:lnSpc>
                <a:spcPct val="90000"/>
              </a:lnSpc>
              <a:spcBef>
                <a:spcPts val="800"/>
              </a:spcBef>
              <a:spcAft>
                <a:spcPts val="0"/>
              </a:spcAft>
              <a:buSzPts val="1400"/>
              <a:buNone/>
              <a:defRPr>
                <a:solidFill>
                  <a:srgbClr val="FFFFFF"/>
                </a:solidFill>
              </a:defRPr>
            </a:lvl7pPr>
            <a:lvl8pPr lvl="7" algn="r">
              <a:lnSpc>
                <a:spcPct val="90000"/>
              </a:lnSpc>
              <a:spcBef>
                <a:spcPts val="800"/>
              </a:spcBef>
              <a:spcAft>
                <a:spcPts val="0"/>
              </a:spcAft>
              <a:buSzPts val="1400"/>
              <a:buNone/>
              <a:defRPr>
                <a:solidFill>
                  <a:srgbClr val="FFFFFF"/>
                </a:solidFill>
              </a:defRPr>
            </a:lvl8pPr>
            <a:lvl9pPr lvl="8" algn="r">
              <a:lnSpc>
                <a:spcPct val="90000"/>
              </a:lnSpc>
              <a:spcBef>
                <a:spcPts val="800"/>
              </a:spcBef>
              <a:spcAft>
                <a:spcPts val="0"/>
              </a:spcAft>
              <a:buSzPts val="1400"/>
              <a:buNone/>
              <a:defRPr>
                <a:solidFill>
                  <a:srgbClr val="FFFFFF"/>
                </a:solidFill>
              </a:defRPr>
            </a:lvl9pPr>
          </a:lstStyle>
          <a:p>
            <a:endParaRPr dirty="0"/>
          </a:p>
        </p:txBody>
      </p:sp>
      <p:cxnSp>
        <p:nvCxnSpPr>
          <p:cNvPr id="70" name="Google Shape;70;p63"/>
          <p:cNvCxnSpPr/>
          <p:nvPr/>
        </p:nvCxnSpPr>
        <p:spPr>
          <a:xfrm>
            <a:off x="7717100" y="4724388"/>
            <a:ext cx="0" cy="269700"/>
          </a:xfrm>
          <a:prstGeom prst="straightConnector1">
            <a:avLst/>
          </a:prstGeom>
          <a:noFill/>
          <a:ln w="9525" cap="flat" cmpd="sng">
            <a:solidFill>
              <a:schemeClr val="lt1"/>
            </a:solidFill>
            <a:prstDash val="solid"/>
            <a:round/>
            <a:headEnd type="none" w="sm" len="sm"/>
            <a:tailEnd type="none" w="sm" len="sm"/>
          </a:ln>
        </p:spPr>
      </p:cxnSp>
      <p:pic>
        <p:nvPicPr>
          <p:cNvPr id="71" name="Google Shape;71;p63"/>
          <p:cNvPicPr preferRelativeResize="0"/>
          <p:nvPr/>
        </p:nvPicPr>
        <p:blipFill rotWithShape="1">
          <a:blip r:embed="rId3">
            <a:alphaModFix/>
          </a:blip>
          <a:srcRect/>
          <a:stretch/>
        </p:blipFill>
        <p:spPr>
          <a:xfrm>
            <a:off x="339950" y="4692900"/>
            <a:ext cx="820325" cy="31992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Subtitle">
  <p:cSld name="CUSTOM">
    <p:spTree>
      <p:nvGrpSpPr>
        <p:cNvPr id="1" name="Shape 72"/>
        <p:cNvGrpSpPr/>
        <p:nvPr/>
      </p:nvGrpSpPr>
      <p:grpSpPr>
        <a:xfrm>
          <a:off x="0" y="0"/>
          <a:ext cx="0" cy="0"/>
          <a:chOff x="0" y="0"/>
          <a:chExt cx="0" cy="0"/>
        </a:xfrm>
      </p:grpSpPr>
      <p:sp>
        <p:nvSpPr>
          <p:cNvPr id="73" name="Google Shape;73;p64"/>
          <p:cNvSpPr txBox="1">
            <a:spLocks noGrp="1"/>
          </p:cNvSpPr>
          <p:nvPr>
            <p:ph type="title"/>
          </p:nvPr>
        </p:nvSpPr>
        <p:spPr>
          <a:xfrm>
            <a:off x="369175" y="224075"/>
            <a:ext cx="8420100" cy="373500"/>
          </a:xfrm>
          <a:prstGeom prst="rect">
            <a:avLst/>
          </a:prstGeom>
          <a:noFill/>
          <a:ln>
            <a:noFill/>
          </a:ln>
        </p:spPr>
        <p:txBody>
          <a:bodyPr spcFirstLastPara="1" wrap="square" lIns="68575" tIns="34275" rIns="68575" bIns="34275" anchor="t" anchorCtr="0">
            <a:noAutofit/>
          </a:bodyPr>
          <a:lstStyle>
            <a:lvl1pPr lvl="0" algn="l">
              <a:lnSpc>
                <a:spcPct val="90000"/>
              </a:lnSpc>
              <a:spcBef>
                <a:spcPts val="0"/>
              </a:spcBef>
              <a:spcAft>
                <a:spcPts val="0"/>
              </a:spcAft>
              <a:buSzPts val="3300"/>
              <a:buNone/>
              <a:defRPr sz="2400">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cxnSp>
        <p:nvCxnSpPr>
          <p:cNvPr id="74" name="Google Shape;74;p64"/>
          <p:cNvCxnSpPr/>
          <p:nvPr/>
        </p:nvCxnSpPr>
        <p:spPr>
          <a:xfrm>
            <a:off x="369250" y="651375"/>
            <a:ext cx="8420100" cy="4200"/>
          </a:xfrm>
          <a:prstGeom prst="straightConnector1">
            <a:avLst/>
          </a:prstGeom>
          <a:noFill/>
          <a:ln w="9525" cap="flat" cmpd="sng">
            <a:solidFill>
              <a:schemeClr val="dk2"/>
            </a:solidFill>
            <a:prstDash val="solid"/>
            <a:round/>
            <a:headEnd type="none" w="sm" len="sm"/>
            <a:tailEnd type="none" w="sm" len="sm"/>
          </a:ln>
        </p:spPr>
      </p:cxnSp>
      <p:sp>
        <p:nvSpPr>
          <p:cNvPr id="75" name="Google Shape;75;p64"/>
          <p:cNvSpPr txBox="1">
            <a:spLocks noGrp="1"/>
          </p:cNvSpPr>
          <p:nvPr>
            <p:ph type="subTitle" idx="1"/>
          </p:nvPr>
        </p:nvSpPr>
        <p:spPr>
          <a:xfrm>
            <a:off x="369175" y="651375"/>
            <a:ext cx="8420100" cy="398400"/>
          </a:xfrm>
          <a:prstGeom prst="rect">
            <a:avLst/>
          </a:prstGeom>
          <a:noFill/>
          <a:ln>
            <a:noFill/>
          </a:ln>
        </p:spPr>
        <p:txBody>
          <a:bodyPr spcFirstLastPara="1" wrap="square" lIns="68575" tIns="34275" rIns="68575" bIns="34275" anchor="t" anchorCtr="0">
            <a:noAutofit/>
          </a:bodyPr>
          <a:lstStyle>
            <a:lvl1pPr lvl="0" algn="l">
              <a:lnSpc>
                <a:spcPct val="90000"/>
              </a:lnSpc>
              <a:spcBef>
                <a:spcPts val="800"/>
              </a:spcBef>
              <a:spcAft>
                <a:spcPts val="0"/>
              </a:spcAft>
              <a:buSzPts val="2700"/>
              <a:buNone/>
              <a:defRPr sz="1800" b="0">
                <a:latin typeface="Arial" panose="020B0604020202020204" pitchFamily="34" charset="0"/>
                <a:cs typeface="Arial" panose="020B0604020202020204" pitchFamily="34" charset="0"/>
              </a:defRPr>
            </a:lvl1pPr>
            <a:lvl2pPr lvl="1" algn="l">
              <a:lnSpc>
                <a:spcPct val="90000"/>
              </a:lnSpc>
              <a:spcBef>
                <a:spcPts val="800"/>
              </a:spcBef>
              <a:spcAft>
                <a:spcPts val="0"/>
              </a:spcAft>
              <a:buSzPts val="1400"/>
              <a:buNone/>
              <a:defRPr/>
            </a:lvl2pPr>
            <a:lvl3pPr lvl="2" algn="l">
              <a:lnSpc>
                <a:spcPct val="90000"/>
              </a:lnSpc>
              <a:spcBef>
                <a:spcPts val="800"/>
              </a:spcBef>
              <a:spcAft>
                <a:spcPts val="0"/>
              </a:spcAft>
              <a:buSzPts val="1100"/>
              <a:buNone/>
              <a:defRPr/>
            </a:lvl3pPr>
            <a:lvl4pPr lvl="3" algn="l">
              <a:lnSpc>
                <a:spcPct val="90000"/>
              </a:lnSpc>
              <a:spcBef>
                <a:spcPts val="800"/>
              </a:spcBef>
              <a:spcAft>
                <a:spcPts val="0"/>
              </a:spcAft>
              <a:buSzPts val="1100"/>
              <a:buNone/>
              <a:defRPr/>
            </a:lvl4pPr>
            <a:lvl5pPr lvl="4" algn="l">
              <a:lnSpc>
                <a:spcPct val="120000"/>
              </a:lnSpc>
              <a:spcBef>
                <a:spcPts val="800"/>
              </a:spcBef>
              <a:spcAft>
                <a:spcPts val="0"/>
              </a:spcAft>
              <a:buSzPts val="800"/>
              <a:buNone/>
              <a:defRPr/>
            </a:lvl5pPr>
            <a:lvl6pPr lvl="5" algn="l">
              <a:lnSpc>
                <a:spcPct val="90000"/>
              </a:lnSpc>
              <a:spcBef>
                <a:spcPts val="800"/>
              </a:spcBef>
              <a:spcAft>
                <a:spcPts val="0"/>
              </a:spcAft>
              <a:buSzPts val="1400"/>
              <a:buNone/>
              <a:defRPr/>
            </a:lvl6pPr>
            <a:lvl7pPr lvl="6" algn="l">
              <a:lnSpc>
                <a:spcPct val="90000"/>
              </a:lnSpc>
              <a:spcBef>
                <a:spcPts val="800"/>
              </a:spcBef>
              <a:spcAft>
                <a:spcPts val="0"/>
              </a:spcAft>
              <a:buSzPts val="1400"/>
              <a:buNone/>
              <a:defRPr/>
            </a:lvl7pPr>
            <a:lvl8pPr lvl="7" algn="l">
              <a:lnSpc>
                <a:spcPct val="90000"/>
              </a:lnSpc>
              <a:spcBef>
                <a:spcPts val="800"/>
              </a:spcBef>
              <a:spcAft>
                <a:spcPts val="0"/>
              </a:spcAft>
              <a:buSzPts val="1400"/>
              <a:buNone/>
              <a:defRPr/>
            </a:lvl8pPr>
            <a:lvl9pPr lvl="8" algn="l">
              <a:lnSpc>
                <a:spcPct val="90000"/>
              </a:lnSpc>
              <a:spcBef>
                <a:spcPts val="800"/>
              </a:spcBef>
              <a:spcAft>
                <a:spcPts val="0"/>
              </a:spcAft>
              <a:buSzPts val="1400"/>
              <a:buNone/>
              <a:defRPr/>
            </a:lvl9pPr>
          </a:lstStyle>
          <a:p>
            <a:endParaRPr dirty="0"/>
          </a:p>
        </p:txBody>
      </p:sp>
      <p:sp>
        <p:nvSpPr>
          <p:cNvPr id="76" name="Google Shape;76;p64"/>
          <p:cNvSpPr txBox="1">
            <a:spLocks noGrp="1"/>
          </p:cNvSpPr>
          <p:nvPr>
            <p:ph type="body" idx="2"/>
          </p:nvPr>
        </p:nvSpPr>
        <p:spPr>
          <a:xfrm>
            <a:off x="394150" y="1394000"/>
            <a:ext cx="8393400" cy="31698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1600"/>
              <a:buNone/>
              <a:defRPr sz="1600" b="0">
                <a:latin typeface="Arial" panose="020B0604020202020204" pitchFamily="34" charset="0"/>
                <a:cs typeface="Arial" panose="020B0604020202020204" pitchFamily="34" charset="0"/>
              </a:defRPr>
            </a:lvl1pPr>
            <a:lvl2pPr marL="914400" lvl="1" indent="-228600" algn="l">
              <a:lnSpc>
                <a:spcPct val="90000"/>
              </a:lnSpc>
              <a:spcBef>
                <a:spcPts val="400"/>
              </a:spcBef>
              <a:spcAft>
                <a:spcPts val="0"/>
              </a:spcAft>
              <a:buSzPts val="1500"/>
              <a:buNone/>
              <a:defRPr sz="1500" b="0"/>
            </a:lvl2pPr>
            <a:lvl3pPr marL="1371600" lvl="2" indent="-228600" algn="l">
              <a:lnSpc>
                <a:spcPct val="90000"/>
              </a:lnSpc>
              <a:spcBef>
                <a:spcPts val="400"/>
              </a:spcBef>
              <a:spcAft>
                <a:spcPts val="0"/>
              </a:spcAft>
              <a:buClr>
                <a:schemeClr val="dk1"/>
              </a:buClr>
              <a:buSzPts val="1400"/>
              <a:buNone/>
              <a:defRPr sz="1400">
                <a:solidFill>
                  <a:schemeClr val="dk1"/>
                </a:solidFill>
              </a:defRPr>
            </a:lvl3pPr>
            <a:lvl4pPr marL="1828800" lvl="3" indent="-228600" algn="l">
              <a:lnSpc>
                <a:spcPct val="90000"/>
              </a:lnSpc>
              <a:spcBef>
                <a:spcPts val="400"/>
              </a:spcBef>
              <a:spcAft>
                <a:spcPts val="0"/>
              </a:spcAft>
              <a:buSzPts val="1200"/>
              <a:buNone/>
              <a:defRPr sz="1200" b="0"/>
            </a:lvl4pPr>
            <a:lvl5pPr marL="2286000" lvl="4" indent="-228600" algn="l">
              <a:lnSpc>
                <a:spcPct val="120000"/>
              </a:lnSpc>
              <a:spcBef>
                <a:spcPts val="400"/>
              </a:spcBef>
              <a:spcAft>
                <a:spcPts val="0"/>
              </a:spcAft>
              <a:buClr>
                <a:schemeClr val="dk1"/>
              </a:buClr>
              <a:buSzPts val="1000"/>
              <a:buNone/>
              <a:defRPr sz="1000">
                <a:solidFill>
                  <a:schemeClr val="dk1"/>
                </a:solidFill>
              </a:defRPr>
            </a:lvl5pPr>
            <a:lvl6pPr marL="2743200" lvl="5" indent="-292100" algn="l">
              <a:lnSpc>
                <a:spcPct val="90000"/>
              </a:lnSpc>
              <a:spcBef>
                <a:spcPts val="400"/>
              </a:spcBef>
              <a:spcAft>
                <a:spcPts val="0"/>
              </a:spcAft>
              <a:buSzPts val="1000"/>
              <a:buChar char="•"/>
              <a:defRPr sz="1000"/>
            </a:lvl6pPr>
            <a:lvl7pPr marL="3200400" lvl="6" indent="-285750" algn="l">
              <a:lnSpc>
                <a:spcPct val="90000"/>
              </a:lnSpc>
              <a:spcBef>
                <a:spcPts val="400"/>
              </a:spcBef>
              <a:spcAft>
                <a:spcPts val="0"/>
              </a:spcAft>
              <a:buSzPts val="900"/>
              <a:buChar char="•"/>
              <a:defRPr sz="900"/>
            </a:lvl7pPr>
            <a:lvl8pPr marL="3657600" lvl="7" indent="-279400" algn="l">
              <a:lnSpc>
                <a:spcPct val="90000"/>
              </a:lnSpc>
              <a:spcBef>
                <a:spcPts val="400"/>
              </a:spcBef>
              <a:spcAft>
                <a:spcPts val="0"/>
              </a:spcAft>
              <a:buSzPts val="800"/>
              <a:buChar char="•"/>
              <a:defRPr sz="800"/>
            </a:lvl8pPr>
            <a:lvl9pPr marL="4114800" lvl="8" indent="-279400" algn="l">
              <a:lnSpc>
                <a:spcPct val="90000"/>
              </a:lnSpc>
              <a:spcBef>
                <a:spcPts val="400"/>
              </a:spcBef>
              <a:spcAft>
                <a:spcPts val="0"/>
              </a:spcAft>
              <a:buSzPts val="800"/>
              <a:buChar char="•"/>
              <a:defRPr sz="800" i="1"/>
            </a:lvl9pPr>
          </a:lstStyle>
          <a:p>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Subtitle, 2 Columns">
  <p:cSld name="CUSTOM_2">
    <p:spTree>
      <p:nvGrpSpPr>
        <p:cNvPr id="1" name="Shape 77"/>
        <p:cNvGrpSpPr/>
        <p:nvPr/>
      </p:nvGrpSpPr>
      <p:grpSpPr>
        <a:xfrm>
          <a:off x="0" y="0"/>
          <a:ext cx="0" cy="0"/>
          <a:chOff x="0" y="0"/>
          <a:chExt cx="0" cy="0"/>
        </a:xfrm>
      </p:grpSpPr>
      <p:sp>
        <p:nvSpPr>
          <p:cNvPr id="78" name="Google Shape;78;p65"/>
          <p:cNvSpPr txBox="1">
            <a:spLocks noGrp="1"/>
          </p:cNvSpPr>
          <p:nvPr>
            <p:ph type="title"/>
          </p:nvPr>
        </p:nvSpPr>
        <p:spPr>
          <a:xfrm>
            <a:off x="369175" y="224075"/>
            <a:ext cx="8420100" cy="373500"/>
          </a:xfrm>
          <a:prstGeom prst="rect">
            <a:avLst/>
          </a:prstGeom>
          <a:noFill/>
          <a:ln>
            <a:noFill/>
          </a:ln>
        </p:spPr>
        <p:txBody>
          <a:bodyPr spcFirstLastPara="1" wrap="square" lIns="68575" tIns="34275" rIns="68575" bIns="34275" anchor="t" anchorCtr="0">
            <a:noAutofit/>
          </a:bodyPr>
          <a:lstStyle>
            <a:lvl1pPr lvl="0" algn="l">
              <a:lnSpc>
                <a:spcPct val="90000"/>
              </a:lnSpc>
              <a:spcBef>
                <a:spcPts val="0"/>
              </a:spcBef>
              <a:spcAft>
                <a:spcPts val="0"/>
              </a:spcAft>
              <a:buSzPts val="3300"/>
              <a:buNone/>
              <a:defRPr sz="2400">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cxnSp>
        <p:nvCxnSpPr>
          <p:cNvPr id="79" name="Google Shape;79;p65"/>
          <p:cNvCxnSpPr/>
          <p:nvPr/>
        </p:nvCxnSpPr>
        <p:spPr>
          <a:xfrm>
            <a:off x="369250" y="651375"/>
            <a:ext cx="8420100" cy="4200"/>
          </a:xfrm>
          <a:prstGeom prst="straightConnector1">
            <a:avLst/>
          </a:prstGeom>
          <a:noFill/>
          <a:ln w="9525" cap="flat" cmpd="sng">
            <a:solidFill>
              <a:schemeClr val="dk2"/>
            </a:solidFill>
            <a:prstDash val="solid"/>
            <a:round/>
            <a:headEnd type="none" w="sm" len="sm"/>
            <a:tailEnd type="none" w="sm" len="sm"/>
          </a:ln>
        </p:spPr>
      </p:cxnSp>
      <p:sp>
        <p:nvSpPr>
          <p:cNvPr id="80" name="Google Shape;80;p65"/>
          <p:cNvSpPr txBox="1">
            <a:spLocks noGrp="1"/>
          </p:cNvSpPr>
          <p:nvPr>
            <p:ph type="subTitle" idx="1"/>
          </p:nvPr>
        </p:nvSpPr>
        <p:spPr>
          <a:xfrm>
            <a:off x="369175" y="651375"/>
            <a:ext cx="8420100" cy="398400"/>
          </a:xfrm>
          <a:prstGeom prst="rect">
            <a:avLst/>
          </a:prstGeom>
          <a:noFill/>
          <a:ln>
            <a:noFill/>
          </a:ln>
        </p:spPr>
        <p:txBody>
          <a:bodyPr spcFirstLastPara="1" wrap="square" lIns="68575" tIns="34275" rIns="68575" bIns="34275" anchor="t" anchorCtr="0">
            <a:noAutofit/>
          </a:bodyPr>
          <a:lstStyle>
            <a:lvl1pPr lvl="0" algn="l">
              <a:lnSpc>
                <a:spcPct val="90000"/>
              </a:lnSpc>
              <a:spcBef>
                <a:spcPts val="800"/>
              </a:spcBef>
              <a:spcAft>
                <a:spcPts val="0"/>
              </a:spcAft>
              <a:buSzPts val="2700"/>
              <a:buNone/>
              <a:defRPr sz="1800" b="0">
                <a:latin typeface="Arial" panose="020B0604020202020204" pitchFamily="34" charset="0"/>
                <a:cs typeface="Arial" panose="020B0604020202020204" pitchFamily="34" charset="0"/>
              </a:defRPr>
            </a:lvl1pPr>
            <a:lvl2pPr lvl="1" algn="l">
              <a:lnSpc>
                <a:spcPct val="90000"/>
              </a:lnSpc>
              <a:spcBef>
                <a:spcPts val="800"/>
              </a:spcBef>
              <a:spcAft>
                <a:spcPts val="0"/>
              </a:spcAft>
              <a:buSzPts val="1400"/>
              <a:buNone/>
              <a:defRPr/>
            </a:lvl2pPr>
            <a:lvl3pPr lvl="2" algn="l">
              <a:lnSpc>
                <a:spcPct val="90000"/>
              </a:lnSpc>
              <a:spcBef>
                <a:spcPts val="800"/>
              </a:spcBef>
              <a:spcAft>
                <a:spcPts val="0"/>
              </a:spcAft>
              <a:buSzPts val="1100"/>
              <a:buNone/>
              <a:defRPr/>
            </a:lvl3pPr>
            <a:lvl4pPr lvl="3" algn="l">
              <a:lnSpc>
                <a:spcPct val="90000"/>
              </a:lnSpc>
              <a:spcBef>
                <a:spcPts val="800"/>
              </a:spcBef>
              <a:spcAft>
                <a:spcPts val="0"/>
              </a:spcAft>
              <a:buSzPts val="1100"/>
              <a:buNone/>
              <a:defRPr/>
            </a:lvl4pPr>
            <a:lvl5pPr lvl="4" algn="l">
              <a:lnSpc>
                <a:spcPct val="120000"/>
              </a:lnSpc>
              <a:spcBef>
                <a:spcPts val="800"/>
              </a:spcBef>
              <a:spcAft>
                <a:spcPts val="0"/>
              </a:spcAft>
              <a:buSzPts val="800"/>
              <a:buNone/>
              <a:defRPr/>
            </a:lvl5pPr>
            <a:lvl6pPr lvl="5" algn="l">
              <a:lnSpc>
                <a:spcPct val="90000"/>
              </a:lnSpc>
              <a:spcBef>
                <a:spcPts val="800"/>
              </a:spcBef>
              <a:spcAft>
                <a:spcPts val="0"/>
              </a:spcAft>
              <a:buSzPts val="1400"/>
              <a:buNone/>
              <a:defRPr/>
            </a:lvl6pPr>
            <a:lvl7pPr lvl="6" algn="l">
              <a:lnSpc>
                <a:spcPct val="90000"/>
              </a:lnSpc>
              <a:spcBef>
                <a:spcPts val="800"/>
              </a:spcBef>
              <a:spcAft>
                <a:spcPts val="0"/>
              </a:spcAft>
              <a:buSzPts val="1400"/>
              <a:buNone/>
              <a:defRPr/>
            </a:lvl7pPr>
            <a:lvl8pPr lvl="7" algn="l">
              <a:lnSpc>
                <a:spcPct val="90000"/>
              </a:lnSpc>
              <a:spcBef>
                <a:spcPts val="800"/>
              </a:spcBef>
              <a:spcAft>
                <a:spcPts val="0"/>
              </a:spcAft>
              <a:buSzPts val="1400"/>
              <a:buNone/>
              <a:defRPr/>
            </a:lvl8pPr>
            <a:lvl9pPr lvl="8" algn="l">
              <a:lnSpc>
                <a:spcPct val="90000"/>
              </a:lnSpc>
              <a:spcBef>
                <a:spcPts val="800"/>
              </a:spcBef>
              <a:spcAft>
                <a:spcPts val="0"/>
              </a:spcAft>
              <a:buSzPts val="1400"/>
              <a:buNone/>
              <a:defRPr/>
            </a:lvl9pPr>
          </a:lstStyle>
          <a:p>
            <a:endParaRPr dirty="0"/>
          </a:p>
        </p:txBody>
      </p:sp>
      <p:sp>
        <p:nvSpPr>
          <p:cNvPr id="81" name="Google Shape;81;p65"/>
          <p:cNvSpPr txBox="1">
            <a:spLocks noGrp="1"/>
          </p:cNvSpPr>
          <p:nvPr>
            <p:ph type="body" idx="2"/>
          </p:nvPr>
        </p:nvSpPr>
        <p:spPr>
          <a:xfrm>
            <a:off x="394150" y="1394000"/>
            <a:ext cx="4070100" cy="31698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1600"/>
              <a:buNone/>
              <a:defRPr sz="1600" b="0">
                <a:latin typeface="Arial" panose="020B0604020202020204" pitchFamily="34" charset="0"/>
                <a:cs typeface="Arial" panose="020B0604020202020204" pitchFamily="34" charset="0"/>
              </a:defRPr>
            </a:lvl1pPr>
            <a:lvl2pPr marL="914400" lvl="1" indent="-228600" algn="l">
              <a:lnSpc>
                <a:spcPct val="90000"/>
              </a:lnSpc>
              <a:spcBef>
                <a:spcPts val="400"/>
              </a:spcBef>
              <a:spcAft>
                <a:spcPts val="0"/>
              </a:spcAft>
              <a:buSzPts val="1500"/>
              <a:buNone/>
              <a:defRPr sz="1500" b="0"/>
            </a:lvl2pPr>
            <a:lvl3pPr marL="1371600" lvl="2" indent="-228600" algn="l">
              <a:lnSpc>
                <a:spcPct val="90000"/>
              </a:lnSpc>
              <a:spcBef>
                <a:spcPts val="400"/>
              </a:spcBef>
              <a:spcAft>
                <a:spcPts val="0"/>
              </a:spcAft>
              <a:buClr>
                <a:schemeClr val="dk1"/>
              </a:buClr>
              <a:buSzPts val="1400"/>
              <a:buNone/>
              <a:defRPr sz="1400">
                <a:solidFill>
                  <a:schemeClr val="dk1"/>
                </a:solidFill>
              </a:defRPr>
            </a:lvl3pPr>
            <a:lvl4pPr marL="1828800" lvl="3" indent="-228600" algn="l">
              <a:lnSpc>
                <a:spcPct val="90000"/>
              </a:lnSpc>
              <a:spcBef>
                <a:spcPts val="400"/>
              </a:spcBef>
              <a:spcAft>
                <a:spcPts val="0"/>
              </a:spcAft>
              <a:buSzPts val="1200"/>
              <a:buNone/>
              <a:defRPr sz="1200" b="0"/>
            </a:lvl4pPr>
            <a:lvl5pPr marL="2286000" lvl="4" indent="-228600" algn="l">
              <a:lnSpc>
                <a:spcPct val="120000"/>
              </a:lnSpc>
              <a:spcBef>
                <a:spcPts val="400"/>
              </a:spcBef>
              <a:spcAft>
                <a:spcPts val="0"/>
              </a:spcAft>
              <a:buClr>
                <a:schemeClr val="dk1"/>
              </a:buClr>
              <a:buSzPts val="1000"/>
              <a:buNone/>
              <a:defRPr sz="1000">
                <a:solidFill>
                  <a:schemeClr val="dk1"/>
                </a:solidFill>
              </a:defRPr>
            </a:lvl5pPr>
            <a:lvl6pPr marL="2743200" lvl="5" indent="-292100" algn="l">
              <a:lnSpc>
                <a:spcPct val="90000"/>
              </a:lnSpc>
              <a:spcBef>
                <a:spcPts val="400"/>
              </a:spcBef>
              <a:spcAft>
                <a:spcPts val="0"/>
              </a:spcAft>
              <a:buSzPts val="1000"/>
              <a:buChar char="•"/>
              <a:defRPr sz="1000"/>
            </a:lvl6pPr>
            <a:lvl7pPr marL="3200400" lvl="6" indent="-285750" algn="l">
              <a:lnSpc>
                <a:spcPct val="90000"/>
              </a:lnSpc>
              <a:spcBef>
                <a:spcPts val="400"/>
              </a:spcBef>
              <a:spcAft>
                <a:spcPts val="0"/>
              </a:spcAft>
              <a:buSzPts val="900"/>
              <a:buChar char="•"/>
              <a:defRPr sz="900"/>
            </a:lvl7pPr>
            <a:lvl8pPr marL="3657600" lvl="7" indent="-279400" algn="l">
              <a:lnSpc>
                <a:spcPct val="90000"/>
              </a:lnSpc>
              <a:spcBef>
                <a:spcPts val="400"/>
              </a:spcBef>
              <a:spcAft>
                <a:spcPts val="0"/>
              </a:spcAft>
              <a:buSzPts val="800"/>
              <a:buChar char="•"/>
              <a:defRPr sz="800"/>
            </a:lvl8pPr>
            <a:lvl9pPr marL="4114800" lvl="8" indent="-279400" algn="l">
              <a:lnSpc>
                <a:spcPct val="90000"/>
              </a:lnSpc>
              <a:spcBef>
                <a:spcPts val="400"/>
              </a:spcBef>
              <a:spcAft>
                <a:spcPts val="0"/>
              </a:spcAft>
              <a:buSzPts val="800"/>
              <a:buChar char="•"/>
              <a:defRPr sz="800" i="1"/>
            </a:lvl9pPr>
          </a:lstStyle>
          <a:p>
            <a:endParaRPr dirty="0"/>
          </a:p>
        </p:txBody>
      </p:sp>
      <p:sp>
        <p:nvSpPr>
          <p:cNvPr id="82" name="Google Shape;82;p65"/>
          <p:cNvSpPr txBox="1">
            <a:spLocks noGrp="1"/>
          </p:cNvSpPr>
          <p:nvPr>
            <p:ph type="body" idx="3"/>
          </p:nvPr>
        </p:nvSpPr>
        <p:spPr>
          <a:xfrm>
            <a:off x="4719175" y="1394000"/>
            <a:ext cx="4070100" cy="31698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1600"/>
              <a:buNone/>
              <a:defRPr sz="1600" b="0">
                <a:latin typeface="Arial" panose="020B0604020202020204" pitchFamily="34" charset="0"/>
                <a:cs typeface="Arial" panose="020B0604020202020204" pitchFamily="34" charset="0"/>
              </a:defRPr>
            </a:lvl1pPr>
            <a:lvl2pPr marL="914400" lvl="1" indent="-228600" algn="l">
              <a:lnSpc>
                <a:spcPct val="90000"/>
              </a:lnSpc>
              <a:spcBef>
                <a:spcPts val="400"/>
              </a:spcBef>
              <a:spcAft>
                <a:spcPts val="0"/>
              </a:spcAft>
              <a:buSzPts val="1500"/>
              <a:buNone/>
              <a:defRPr sz="1500" b="0"/>
            </a:lvl2pPr>
            <a:lvl3pPr marL="1371600" lvl="2" indent="-228600" algn="l">
              <a:lnSpc>
                <a:spcPct val="90000"/>
              </a:lnSpc>
              <a:spcBef>
                <a:spcPts val="400"/>
              </a:spcBef>
              <a:spcAft>
                <a:spcPts val="0"/>
              </a:spcAft>
              <a:buClr>
                <a:schemeClr val="dk1"/>
              </a:buClr>
              <a:buSzPts val="1400"/>
              <a:buNone/>
              <a:defRPr sz="1400">
                <a:solidFill>
                  <a:schemeClr val="dk1"/>
                </a:solidFill>
              </a:defRPr>
            </a:lvl3pPr>
            <a:lvl4pPr marL="1828800" lvl="3" indent="-228600" algn="l">
              <a:lnSpc>
                <a:spcPct val="90000"/>
              </a:lnSpc>
              <a:spcBef>
                <a:spcPts val="400"/>
              </a:spcBef>
              <a:spcAft>
                <a:spcPts val="0"/>
              </a:spcAft>
              <a:buSzPts val="1200"/>
              <a:buNone/>
              <a:defRPr sz="1200" b="0"/>
            </a:lvl4pPr>
            <a:lvl5pPr marL="2286000" lvl="4" indent="-228600" algn="l">
              <a:lnSpc>
                <a:spcPct val="120000"/>
              </a:lnSpc>
              <a:spcBef>
                <a:spcPts val="400"/>
              </a:spcBef>
              <a:spcAft>
                <a:spcPts val="0"/>
              </a:spcAft>
              <a:buClr>
                <a:schemeClr val="dk1"/>
              </a:buClr>
              <a:buSzPts val="1000"/>
              <a:buNone/>
              <a:defRPr sz="1000">
                <a:solidFill>
                  <a:schemeClr val="dk1"/>
                </a:solidFill>
              </a:defRPr>
            </a:lvl5pPr>
            <a:lvl6pPr marL="2743200" lvl="5" indent="-292100" algn="l">
              <a:lnSpc>
                <a:spcPct val="90000"/>
              </a:lnSpc>
              <a:spcBef>
                <a:spcPts val="400"/>
              </a:spcBef>
              <a:spcAft>
                <a:spcPts val="0"/>
              </a:spcAft>
              <a:buSzPts val="1000"/>
              <a:buChar char="•"/>
              <a:defRPr sz="1000"/>
            </a:lvl6pPr>
            <a:lvl7pPr marL="3200400" lvl="6" indent="-285750" algn="l">
              <a:lnSpc>
                <a:spcPct val="90000"/>
              </a:lnSpc>
              <a:spcBef>
                <a:spcPts val="400"/>
              </a:spcBef>
              <a:spcAft>
                <a:spcPts val="0"/>
              </a:spcAft>
              <a:buSzPts val="900"/>
              <a:buChar char="•"/>
              <a:defRPr sz="900"/>
            </a:lvl7pPr>
            <a:lvl8pPr marL="3657600" lvl="7" indent="-279400" algn="l">
              <a:lnSpc>
                <a:spcPct val="90000"/>
              </a:lnSpc>
              <a:spcBef>
                <a:spcPts val="400"/>
              </a:spcBef>
              <a:spcAft>
                <a:spcPts val="0"/>
              </a:spcAft>
              <a:buSzPts val="800"/>
              <a:buChar char="•"/>
              <a:defRPr sz="800"/>
            </a:lvl8pPr>
            <a:lvl9pPr marL="4114800" lvl="8" indent="-279400" algn="l">
              <a:lnSpc>
                <a:spcPct val="90000"/>
              </a:lnSpc>
              <a:spcBef>
                <a:spcPts val="400"/>
              </a:spcBef>
              <a:spcAft>
                <a:spcPts val="0"/>
              </a:spcAft>
              <a:buSzPts val="800"/>
              <a:buChar char="•"/>
              <a:defRPr sz="800" i="1"/>
            </a:lvl9pPr>
          </a:lstStyle>
          <a:p>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2 Columns">
  <p:cSld name="CUSTOM_1_1_1">
    <p:spTree>
      <p:nvGrpSpPr>
        <p:cNvPr id="1" name="Shape 83"/>
        <p:cNvGrpSpPr/>
        <p:nvPr/>
      </p:nvGrpSpPr>
      <p:grpSpPr>
        <a:xfrm>
          <a:off x="0" y="0"/>
          <a:ext cx="0" cy="0"/>
          <a:chOff x="0" y="0"/>
          <a:chExt cx="0" cy="0"/>
        </a:xfrm>
      </p:grpSpPr>
      <p:sp>
        <p:nvSpPr>
          <p:cNvPr id="84" name="Google Shape;84;p66"/>
          <p:cNvSpPr txBox="1">
            <a:spLocks noGrp="1"/>
          </p:cNvSpPr>
          <p:nvPr>
            <p:ph type="title"/>
          </p:nvPr>
        </p:nvSpPr>
        <p:spPr>
          <a:xfrm>
            <a:off x="369175" y="224075"/>
            <a:ext cx="8420100" cy="373500"/>
          </a:xfrm>
          <a:prstGeom prst="rect">
            <a:avLst/>
          </a:prstGeom>
          <a:noFill/>
          <a:ln>
            <a:noFill/>
          </a:ln>
        </p:spPr>
        <p:txBody>
          <a:bodyPr spcFirstLastPara="1" wrap="square" lIns="68575" tIns="34275" rIns="68575" bIns="34275" anchor="t" anchorCtr="0">
            <a:noAutofit/>
          </a:bodyPr>
          <a:lstStyle>
            <a:lvl1pPr lvl="0" algn="l">
              <a:lnSpc>
                <a:spcPct val="90000"/>
              </a:lnSpc>
              <a:spcBef>
                <a:spcPts val="0"/>
              </a:spcBef>
              <a:spcAft>
                <a:spcPts val="0"/>
              </a:spcAft>
              <a:buSzPts val="3300"/>
              <a:buNone/>
              <a:defRPr sz="2400">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cxnSp>
        <p:nvCxnSpPr>
          <p:cNvPr id="85" name="Google Shape;85;p66"/>
          <p:cNvCxnSpPr/>
          <p:nvPr/>
        </p:nvCxnSpPr>
        <p:spPr>
          <a:xfrm>
            <a:off x="369250" y="651375"/>
            <a:ext cx="8420100" cy="4200"/>
          </a:xfrm>
          <a:prstGeom prst="straightConnector1">
            <a:avLst/>
          </a:prstGeom>
          <a:noFill/>
          <a:ln w="9525" cap="flat" cmpd="sng">
            <a:solidFill>
              <a:schemeClr val="dk2"/>
            </a:solidFill>
            <a:prstDash val="solid"/>
            <a:round/>
            <a:headEnd type="none" w="sm" len="sm"/>
            <a:tailEnd type="none" w="sm" len="sm"/>
          </a:ln>
        </p:spPr>
      </p:cxnSp>
      <p:sp>
        <p:nvSpPr>
          <p:cNvPr id="86" name="Google Shape;86;p66"/>
          <p:cNvSpPr txBox="1">
            <a:spLocks noGrp="1"/>
          </p:cNvSpPr>
          <p:nvPr>
            <p:ph type="body" idx="1"/>
          </p:nvPr>
        </p:nvSpPr>
        <p:spPr>
          <a:xfrm>
            <a:off x="394150" y="986850"/>
            <a:ext cx="3933000" cy="33846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1600"/>
              <a:buNone/>
              <a:defRPr sz="1600" b="0">
                <a:latin typeface="Arial" panose="020B0604020202020204" pitchFamily="34" charset="0"/>
                <a:cs typeface="Arial" panose="020B0604020202020204" pitchFamily="34" charset="0"/>
              </a:defRPr>
            </a:lvl1pPr>
            <a:lvl2pPr marL="914400" lvl="1" indent="-228600" algn="l">
              <a:lnSpc>
                <a:spcPct val="90000"/>
              </a:lnSpc>
              <a:spcBef>
                <a:spcPts val="400"/>
              </a:spcBef>
              <a:spcAft>
                <a:spcPts val="0"/>
              </a:spcAft>
              <a:buSzPts val="1500"/>
              <a:buNone/>
              <a:defRPr sz="1500" b="0"/>
            </a:lvl2pPr>
            <a:lvl3pPr marL="1371600" lvl="2" indent="-228600" algn="l">
              <a:lnSpc>
                <a:spcPct val="90000"/>
              </a:lnSpc>
              <a:spcBef>
                <a:spcPts val="400"/>
              </a:spcBef>
              <a:spcAft>
                <a:spcPts val="0"/>
              </a:spcAft>
              <a:buClr>
                <a:schemeClr val="dk1"/>
              </a:buClr>
              <a:buSzPts val="1400"/>
              <a:buNone/>
              <a:defRPr sz="1400">
                <a:solidFill>
                  <a:schemeClr val="dk1"/>
                </a:solidFill>
              </a:defRPr>
            </a:lvl3pPr>
            <a:lvl4pPr marL="1828800" lvl="3" indent="-228600" algn="l">
              <a:lnSpc>
                <a:spcPct val="90000"/>
              </a:lnSpc>
              <a:spcBef>
                <a:spcPts val="400"/>
              </a:spcBef>
              <a:spcAft>
                <a:spcPts val="0"/>
              </a:spcAft>
              <a:buSzPts val="1200"/>
              <a:buNone/>
              <a:defRPr sz="1200" b="0"/>
            </a:lvl4pPr>
            <a:lvl5pPr marL="2286000" lvl="4" indent="-228600" algn="l">
              <a:lnSpc>
                <a:spcPct val="120000"/>
              </a:lnSpc>
              <a:spcBef>
                <a:spcPts val="400"/>
              </a:spcBef>
              <a:spcAft>
                <a:spcPts val="0"/>
              </a:spcAft>
              <a:buClr>
                <a:schemeClr val="dk1"/>
              </a:buClr>
              <a:buSzPts val="1000"/>
              <a:buNone/>
              <a:defRPr sz="1000">
                <a:solidFill>
                  <a:schemeClr val="dk1"/>
                </a:solidFill>
              </a:defRPr>
            </a:lvl5pPr>
            <a:lvl6pPr marL="2743200" lvl="5" indent="-292100" algn="l">
              <a:lnSpc>
                <a:spcPct val="90000"/>
              </a:lnSpc>
              <a:spcBef>
                <a:spcPts val="400"/>
              </a:spcBef>
              <a:spcAft>
                <a:spcPts val="0"/>
              </a:spcAft>
              <a:buSzPts val="1000"/>
              <a:buChar char="•"/>
              <a:defRPr sz="1000"/>
            </a:lvl6pPr>
            <a:lvl7pPr marL="3200400" lvl="6" indent="-285750" algn="l">
              <a:lnSpc>
                <a:spcPct val="90000"/>
              </a:lnSpc>
              <a:spcBef>
                <a:spcPts val="400"/>
              </a:spcBef>
              <a:spcAft>
                <a:spcPts val="0"/>
              </a:spcAft>
              <a:buSzPts val="900"/>
              <a:buChar char="•"/>
              <a:defRPr sz="900"/>
            </a:lvl7pPr>
            <a:lvl8pPr marL="3657600" lvl="7" indent="-279400" algn="l">
              <a:lnSpc>
                <a:spcPct val="90000"/>
              </a:lnSpc>
              <a:spcBef>
                <a:spcPts val="400"/>
              </a:spcBef>
              <a:spcAft>
                <a:spcPts val="0"/>
              </a:spcAft>
              <a:buSzPts val="800"/>
              <a:buChar char="•"/>
              <a:defRPr sz="800"/>
            </a:lvl8pPr>
            <a:lvl9pPr marL="4114800" lvl="8" indent="-279400" algn="l">
              <a:lnSpc>
                <a:spcPct val="90000"/>
              </a:lnSpc>
              <a:spcBef>
                <a:spcPts val="400"/>
              </a:spcBef>
              <a:spcAft>
                <a:spcPts val="0"/>
              </a:spcAft>
              <a:buSzPts val="800"/>
              <a:buChar char="•"/>
              <a:defRPr sz="800" i="1"/>
            </a:lvl9pPr>
          </a:lstStyle>
          <a:p>
            <a:endParaRPr dirty="0"/>
          </a:p>
        </p:txBody>
      </p:sp>
      <p:sp>
        <p:nvSpPr>
          <p:cNvPr id="87" name="Google Shape;87;p66"/>
          <p:cNvSpPr txBox="1">
            <a:spLocks noGrp="1"/>
          </p:cNvSpPr>
          <p:nvPr>
            <p:ph type="body" idx="2"/>
          </p:nvPr>
        </p:nvSpPr>
        <p:spPr>
          <a:xfrm>
            <a:off x="4856350" y="986850"/>
            <a:ext cx="3933000" cy="33846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1600"/>
              <a:buNone/>
              <a:defRPr sz="1600" b="0">
                <a:latin typeface="Arial" panose="020B0604020202020204" pitchFamily="34" charset="0"/>
                <a:cs typeface="Arial" panose="020B0604020202020204" pitchFamily="34" charset="0"/>
              </a:defRPr>
            </a:lvl1pPr>
            <a:lvl2pPr marL="914400" lvl="1" indent="-228600" algn="l">
              <a:lnSpc>
                <a:spcPct val="90000"/>
              </a:lnSpc>
              <a:spcBef>
                <a:spcPts val="400"/>
              </a:spcBef>
              <a:spcAft>
                <a:spcPts val="0"/>
              </a:spcAft>
              <a:buSzPts val="1500"/>
              <a:buNone/>
              <a:defRPr sz="1500" b="0"/>
            </a:lvl2pPr>
            <a:lvl3pPr marL="1371600" lvl="2" indent="-228600" algn="l">
              <a:lnSpc>
                <a:spcPct val="90000"/>
              </a:lnSpc>
              <a:spcBef>
                <a:spcPts val="400"/>
              </a:spcBef>
              <a:spcAft>
                <a:spcPts val="0"/>
              </a:spcAft>
              <a:buClr>
                <a:schemeClr val="dk1"/>
              </a:buClr>
              <a:buSzPts val="1400"/>
              <a:buNone/>
              <a:defRPr sz="1400">
                <a:solidFill>
                  <a:schemeClr val="dk1"/>
                </a:solidFill>
              </a:defRPr>
            </a:lvl3pPr>
            <a:lvl4pPr marL="1828800" lvl="3" indent="-228600" algn="l">
              <a:lnSpc>
                <a:spcPct val="90000"/>
              </a:lnSpc>
              <a:spcBef>
                <a:spcPts val="400"/>
              </a:spcBef>
              <a:spcAft>
                <a:spcPts val="0"/>
              </a:spcAft>
              <a:buSzPts val="1200"/>
              <a:buNone/>
              <a:defRPr sz="1200" b="0"/>
            </a:lvl4pPr>
            <a:lvl5pPr marL="2286000" lvl="4" indent="-228600" algn="l">
              <a:lnSpc>
                <a:spcPct val="120000"/>
              </a:lnSpc>
              <a:spcBef>
                <a:spcPts val="400"/>
              </a:spcBef>
              <a:spcAft>
                <a:spcPts val="0"/>
              </a:spcAft>
              <a:buClr>
                <a:schemeClr val="dk1"/>
              </a:buClr>
              <a:buSzPts val="1000"/>
              <a:buNone/>
              <a:defRPr sz="1000">
                <a:solidFill>
                  <a:schemeClr val="dk1"/>
                </a:solidFill>
              </a:defRPr>
            </a:lvl5pPr>
            <a:lvl6pPr marL="2743200" lvl="5" indent="-292100" algn="l">
              <a:lnSpc>
                <a:spcPct val="90000"/>
              </a:lnSpc>
              <a:spcBef>
                <a:spcPts val="400"/>
              </a:spcBef>
              <a:spcAft>
                <a:spcPts val="0"/>
              </a:spcAft>
              <a:buSzPts val="1000"/>
              <a:buChar char="•"/>
              <a:defRPr sz="1000"/>
            </a:lvl6pPr>
            <a:lvl7pPr marL="3200400" lvl="6" indent="-285750" algn="l">
              <a:lnSpc>
                <a:spcPct val="90000"/>
              </a:lnSpc>
              <a:spcBef>
                <a:spcPts val="400"/>
              </a:spcBef>
              <a:spcAft>
                <a:spcPts val="0"/>
              </a:spcAft>
              <a:buSzPts val="900"/>
              <a:buChar char="•"/>
              <a:defRPr sz="900"/>
            </a:lvl7pPr>
            <a:lvl8pPr marL="3657600" lvl="7" indent="-279400" algn="l">
              <a:lnSpc>
                <a:spcPct val="90000"/>
              </a:lnSpc>
              <a:spcBef>
                <a:spcPts val="400"/>
              </a:spcBef>
              <a:spcAft>
                <a:spcPts val="0"/>
              </a:spcAft>
              <a:buSzPts val="800"/>
              <a:buChar char="•"/>
              <a:defRPr sz="800"/>
            </a:lvl8pPr>
            <a:lvl9pPr marL="4114800" lvl="8" indent="-279400" algn="l">
              <a:lnSpc>
                <a:spcPct val="90000"/>
              </a:lnSpc>
              <a:spcBef>
                <a:spcPts val="400"/>
              </a:spcBef>
              <a:spcAft>
                <a:spcPts val="0"/>
              </a:spcAft>
              <a:buSzPts val="800"/>
              <a:buChar char="•"/>
              <a:defRPr sz="800" i="1"/>
            </a:lvl9pPr>
          </a:lstStyle>
          <a:p>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2_1 Column Text">
  <p:cSld name="2_1 Column Text">
    <p:spTree>
      <p:nvGrpSpPr>
        <p:cNvPr id="1" name="Shape 88"/>
        <p:cNvGrpSpPr/>
        <p:nvPr/>
      </p:nvGrpSpPr>
      <p:grpSpPr>
        <a:xfrm>
          <a:off x="0" y="0"/>
          <a:ext cx="0" cy="0"/>
          <a:chOff x="0" y="0"/>
          <a:chExt cx="0" cy="0"/>
        </a:xfrm>
      </p:grpSpPr>
      <p:sp>
        <p:nvSpPr>
          <p:cNvPr id="89" name="Google Shape;89;p67"/>
          <p:cNvSpPr txBox="1">
            <a:spLocks noGrp="1"/>
          </p:cNvSpPr>
          <p:nvPr>
            <p:ph type="sldNum" idx="12"/>
          </p:nvPr>
        </p:nvSpPr>
        <p:spPr>
          <a:xfrm>
            <a:off x="8553450" y="4738608"/>
            <a:ext cx="590700" cy="4050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rial" panose="020B0604020202020204" pitchFamily="34" charset="0"/>
                <a:ea typeface="Arial" panose="020B0604020202020204" pitchFamily="34" charset="0"/>
                <a:cs typeface="Arial" panose="020B0604020202020204" pitchFamily="34" charset="0"/>
                <a:sym typeface="Avenir"/>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9pPr>
          </a:lstStyle>
          <a:p>
            <a:fld id="{00000000-1234-1234-1234-123412341234}" type="slidenum">
              <a:rPr lang="en-US" smtClean="0"/>
              <a:pPr/>
              <a:t>‹#›</a:t>
            </a:fld>
            <a:endParaRPr lang="en-US" dirty="0"/>
          </a:p>
        </p:txBody>
      </p:sp>
      <p:sp>
        <p:nvSpPr>
          <p:cNvPr id="90" name="Google Shape;90;p67"/>
          <p:cNvSpPr/>
          <p:nvPr/>
        </p:nvSpPr>
        <p:spPr>
          <a:xfrm>
            <a:off x="0" y="0"/>
            <a:ext cx="9144000" cy="1028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dirty="0">
              <a:solidFill>
                <a:schemeClr val="lt1"/>
              </a:solidFill>
              <a:latin typeface="Arial" panose="020B0604020202020204" pitchFamily="34" charset="0"/>
              <a:ea typeface="Avenir"/>
              <a:cs typeface="Arial" panose="020B0604020202020204" pitchFamily="34" charset="0"/>
              <a:sym typeface="Aveni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_1 Column Text">
  <p:cSld name="3_1 Column Text">
    <p:spTree>
      <p:nvGrpSpPr>
        <p:cNvPr id="1" name="Shape 91"/>
        <p:cNvGrpSpPr/>
        <p:nvPr/>
      </p:nvGrpSpPr>
      <p:grpSpPr>
        <a:xfrm>
          <a:off x="0" y="0"/>
          <a:ext cx="0" cy="0"/>
          <a:chOff x="0" y="0"/>
          <a:chExt cx="0" cy="0"/>
        </a:xfrm>
      </p:grpSpPr>
      <p:sp>
        <p:nvSpPr>
          <p:cNvPr id="92" name="Google Shape;92;p68"/>
          <p:cNvSpPr txBox="1">
            <a:spLocks noGrp="1"/>
          </p:cNvSpPr>
          <p:nvPr>
            <p:ph type="title"/>
          </p:nvPr>
        </p:nvSpPr>
        <p:spPr>
          <a:xfrm>
            <a:off x="266701" y="273844"/>
            <a:ext cx="8600400" cy="361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rgbClr val="307FAE"/>
              </a:buClr>
              <a:buSzPts val="1800"/>
              <a:buNone/>
              <a:defRPr>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93" name="Google Shape;93;p68"/>
          <p:cNvSpPr txBox="1">
            <a:spLocks noGrp="1"/>
          </p:cNvSpPr>
          <p:nvPr>
            <p:ph type="sldNum" idx="12"/>
          </p:nvPr>
        </p:nvSpPr>
        <p:spPr>
          <a:xfrm>
            <a:off x="8553450" y="4738608"/>
            <a:ext cx="590700" cy="4050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rial" panose="020B0604020202020204" pitchFamily="34" charset="0"/>
                <a:ea typeface="Arial" panose="020B0604020202020204" pitchFamily="34" charset="0"/>
                <a:cs typeface="Arial" panose="020B0604020202020204" pitchFamily="34" charset="0"/>
                <a:sym typeface="Avenir"/>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9pPr>
          </a:lstStyle>
          <a:p>
            <a:fld id="{00000000-1234-1234-1234-123412341234}" type="slidenum">
              <a:rPr lang="en-US" smtClean="0"/>
              <a:pPr/>
              <a:t>‹#›</a:t>
            </a:fld>
            <a:endParaRPr lang="en-US" dirty="0"/>
          </a:p>
        </p:txBody>
      </p:sp>
      <p:sp>
        <p:nvSpPr>
          <p:cNvPr id="94" name="Google Shape;94;p68"/>
          <p:cNvSpPr txBox="1">
            <a:spLocks noGrp="1"/>
          </p:cNvSpPr>
          <p:nvPr>
            <p:ph type="body" idx="1"/>
          </p:nvPr>
        </p:nvSpPr>
        <p:spPr>
          <a:xfrm>
            <a:off x="266701" y="730250"/>
            <a:ext cx="8600400" cy="3666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750"/>
              </a:spcBef>
              <a:spcAft>
                <a:spcPts val="0"/>
              </a:spcAft>
              <a:buClr>
                <a:srgbClr val="797979"/>
              </a:buClr>
              <a:buSzPts val="1800"/>
              <a:buNone/>
              <a:defRPr sz="1800" b="0">
                <a:solidFill>
                  <a:srgbClr val="797979"/>
                </a:solidFill>
                <a:latin typeface="Arial" panose="020B0604020202020204" pitchFamily="34" charset="0"/>
                <a:ea typeface="Arial" panose="020B0604020202020204" pitchFamily="34" charset="0"/>
                <a:cs typeface="Arial" panose="020B0604020202020204" pitchFamily="34" charset="0"/>
                <a:sym typeface="Avenir"/>
              </a:defRPr>
            </a:lvl1pPr>
            <a:lvl2pPr marL="914400" lvl="1" indent="-228600" algn="l">
              <a:lnSpc>
                <a:spcPct val="90000"/>
              </a:lnSpc>
              <a:spcBef>
                <a:spcPts val="375"/>
              </a:spcBef>
              <a:spcAft>
                <a:spcPts val="0"/>
              </a:spcAft>
              <a:buClr>
                <a:srgbClr val="797979"/>
              </a:buClr>
              <a:buSzPts val="1800"/>
              <a:buNone/>
              <a:defRPr/>
            </a:lvl2pPr>
            <a:lvl3pPr marL="1371600" lvl="2" indent="-228600" algn="l">
              <a:lnSpc>
                <a:spcPct val="90000"/>
              </a:lnSpc>
              <a:spcBef>
                <a:spcPts val="375"/>
              </a:spcBef>
              <a:spcAft>
                <a:spcPts val="0"/>
              </a:spcAft>
              <a:buSzPts val="1440"/>
              <a:buNone/>
              <a:defRPr/>
            </a:lvl3pPr>
            <a:lvl4pPr marL="1828800" lvl="3" indent="-228600" algn="l">
              <a:lnSpc>
                <a:spcPct val="90000"/>
              </a:lnSpc>
              <a:spcBef>
                <a:spcPts val="375"/>
              </a:spcBef>
              <a:spcAft>
                <a:spcPts val="0"/>
              </a:spcAft>
              <a:buSzPts val="1440"/>
              <a:buNone/>
              <a:defRPr/>
            </a:lvl4pPr>
            <a:lvl5pPr marL="2286000" lvl="4" indent="-228600" algn="l">
              <a:lnSpc>
                <a:spcPct val="90000"/>
              </a:lnSpc>
              <a:spcBef>
                <a:spcPts val="375"/>
              </a:spcBef>
              <a:spcAft>
                <a:spcPts val="0"/>
              </a:spcAft>
              <a:buSzPts val="1440"/>
              <a:buNone/>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95"/>
        <p:cNvGrpSpPr/>
        <p:nvPr/>
      </p:nvGrpSpPr>
      <p:grpSpPr>
        <a:xfrm>
          <a:off x="0" y="0"/>
          <a:ext cx="0" cy="0"/>
          <a:chOff x="0" y="0"/>
          <a:chExt cx="0" cy="0"/>
        </a:xfrm>
      </p:grpSpPr>
      <p:sp>
        <p:nvSpPr>
          <p:cNvPr id="96" name="Google Shape;96;p69"/>
          <p:cNvSpPr txBox="1">
            <a:spLocks noGrp="1"/>
          </p:cNvSpPr>
          <p:nvPr>
            <p:ph type="title"/>
          </p:nvPr>
        </p:nvSpPr>
        <p:spPr>
          <a:xfrm>
            <a:off x="357051" y="273844"/>
            <a:ext cx="8419500" cy="3618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307FAE"/>
              </a:buClr>
              <a:buSzPts val="2500"/>
              <a:buFont typeface="Avenir"/>
              <a:buNone/>
              <a:defRPr sz="2500" b="0" i="0" u="none" strike="noStrike" cap="none">
                <a:solidFill>
                  <a:srgbClr val="307FAE"/>
                </a:solidFill>
                <a:latin typeface="Arial" panose="020B0604020202020204" pitchFamily="34" charset="0"/>
                <a:ea typeface="Arial" panose="020B0604020202020204" pitchFamily="34" charset="0"/>
                <a:cs typeface="Arial" panose="020B0604020202020204" pitchFamily="34" charset="0"/>
                <a:sym typeface="Avenir"/>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97" name="Google Shape;97;p69"/>
          <p:cNvSpPr txBox="1">
            <a:spLocks noGrp="1"/>
          </p:cNvSpPr>
          <p:nvPr>
            <p:ph type="body" idx="1"/>
          </p:nvPr>
        </p:nvSpPr>
        <p:spPr>
          <a:xfrm>
            <a:off x="357188" y="635000"/>
            <a:ext cx="8419500" cy="3666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rgbClr val="757070"/>
              </a:buClr>
              <a:buSzPts val="1800"/>
              <a:buNone/>
              <a:defRPr sz="1800" b="0">
                <a:solidFill>
                  <a:srgbClr val="757070"/>
                </a:solidFill>
                <a:latin typeface="Arial" panose="020B0604020202020204" pitchFamily="34" charset="0"/>
                <a:ea typeface="Arial" panose="020B0604020202020204" pitchFamily="34" charset="0"/>
                <a:cs typeface="Arial" panose="020B0604020202020204" pitchFamily="34" charset="0"/>
                <a:sym typeface="Avenir"/>
              </a:defRPr>
            </a:lvl1pPr>
            <a:lvl2pPr marL="914400" lvl="1" indent="-228600" algn="l">
              <a:lnSpc>
                <a:spcPct val="90000"/>
              </a:lnSpc>
              <a:spcBef>
                <a:spcPts val="375"/>
              </a:spcBef>
              <a:spcAft>
                <a:spcPts val="0"/>
              </a:spcAft>
              <a:buClr>
                <a:srgbClr val="757070"/>
              </a:buClr>
              <a:buSzPts val="1800"/>
              <a:buNone/>
              <a:defRPr/>
            </a:lvl2pPr>
            <a:lvl3pPr marL="1371600" lvl="2" indent="-320039" algn="l">
              <a:lnSpc>
                <a:spcPct val="90000"/>
              </a:lnSpc>
              <a:spcBef>
                <a:spcPts val="375"/>
              </a:spcBef>
              <a:spcAft>
                <a:spcPts val="0"/>
              </a:spcAft>
              <a:buSzPts val="1440"/>
              <a:buChar char="►"/>
              <a:defRPr/>
            </a:lvl3pPr>
            <a:lvl4pPr marL="1828800" lvl="3" indent="-320039" algn="l">
              <a:lnSpc>
                <a:spcPct val="90000"/>
              </a:lnSpc>
              <a:spcBef>
                <a:spcPts val="375"/>
              </a:spcBef>
              <a:spcAft>
                <a:spcPts val="0"/>
              </a:spcAft>
              <a:buSzPts val="1440"/>
              <a:buChar char="►"/>
              <a:defRPr/>
            </a:lvl4pPr>
            <a:lvl5pPr marL="2286000" lvl="4" indent="-320039" algn="l">
              <a:lnSpc>
                <a:spcPct val="90000"/>
              </a:lnSpc>
              <a:spcBef>
                <a:spcPts val="375"/>
              </a:spcBef>
              <a:spcAft>
                <a:spcPts val="0"/>
              </a:spcAft>
              <a:buSzPts val="144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
        <p:nvSpPr>
          <p:cNvPr id="98" name="Google Shape;98;p69"/>
          <p:cNvSpPr txBox="1">
            <a:spLocks noGrp="1"/>
          </p:cNvSpPr>
          <p:nvPr>
            <p:ph type="sldNum" idx="12"/>
          </p:nvPr>
        </p:nvSpPr>
        <p:spPr>
          <a:xfrm>
            <a:off x="8553450" y="4756538"/>
            <a:ext cx="590700" cy="4050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rial" panose="020B0604020202020204" pitchFamily="34" charset="0"/>
                <a:ea typeface="Arial" panose="020B0604020202020204" pitchFamily="34" charset="0"/>
                <a:cs typeface="Arial" panose="020B0604020202020204" pitchFamily="34" charset="0"/>
                <a:sym typeface="Avenir"/>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9pPr>
          </a:lstStyle>
          <a:p>
            <a:fld id="{00000000-1234-1234-1234-123412341234}"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99"/>
        <p:cNvGrpSpPr/>
        <p:nvPr/>
      </p:nvGrpSpPr>
      <p:grpSpPr>
        <a:xfrm>
          <a:off x="0" y="0"/>
          <a:ext cx="0" cy="0"/>
          <a:chOff x="0" y="0"/>
          <a:chExt cx="0" cy="0"/>
        </a:xfrm>
      </p:grpSpPr>
      <p:sp>
        <p:nvSpPr>
          <p:cNvPr id="100" name="Google Shape;100;p70"/>
          <p:cNvSpPr txBox="1">
            <a:spLocks noGrp="1"/>
          </p:cNvSpPr>
          <p:nvPr>
            <p:ph type="sldNum" idx="12"/>
          </p:nvPr>
        </p:nvSpPr>
        <p:spPr>
          <a:xfrm>
            <a:off x="6719207" y="4713677"/>
            <a:ext cx="2057400" cy="2739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rial" panose="020B0604020202020204" pitchFamily="34" charset="0"/>
                <a:ea typeface="Arial" panose="020B0604020202020204" pitchFamily="34" charset="0"/>
                <a:cs typeface="Arial" panose="020B0604020202020204" pitchFamily="34" charset="0"/>
                <a:sym typeface="Avenir"/>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9pPr>
          </a:lstStyle>
          <a:p>
            <a:fld id="{00000000-1234-1234-1234-123412341234}" type="slidenum">
              <a:rPr lang="en-US" smtClean="0"/>
              <a:pPr/>
              <a:t>‹#›</a:t>
            </a:fld>
            <a:endParaRPr lang="en-US" dirty="0"/>
          </a:p>
        </p:txBody>
      </p:sp>
      <p:pic>
        <p:nvPicPr>
          <p:cNvPr id="101" name="Google Shape;101;p70"/>
          <p:cNvPicPr preferRelativeResize="0"/>
          <p:nvPr/>
        </p:nvPicPr>
        <p:blipFill rotWithShape="1">
          <a:blip r:embed="rId2">
            <a:alphaModFix/>
          </a:blip>
          <a:srcRect r="11110"/>
          <a:stretch/>
        </p:blipFill>
        <p:spPr>
          <a:xfrm flipH="1">
            <a:off x="0" y="-247650"/>
            <a:ext cx="9144000" cy="5486400"/>
          </a:xfrm>
          <a:prstGeom prst="rect">
            <a:avLst/>
          </a:prstGeom>
          <a:noFill/>
          <a:ln>
            <a:noFill/>
          </a:ln>
        </p:spPr>
      </p:pic>
      <p:sp>
        <p:nvSpPr>
          <p:cNvPr id="102" name="Google Shape;102;p70"/>
          <p:cNvSpPr/>
          <p:nvPr/>
        </p:nvSpPr>
        <p:spPr>
          <a:xfrm>
            <a:off x="1143000" y="2817825"/>
            <a:ext cx="8001000" cy="1811400"/>
          </a:xfrm>
          <a:prstGeom prst="rect">
            <a:avLst/>
          </a:prstGeom>
          <a:solidFill>
            <a:srgbClr val="14385E"/>
          </a:solidFill>
          <a:ln>
            <a:noFill/>
          </a:ln>
        </p:spPr>
        <p:txBody>
          <a:bodyPr spcFirstLastPara="1" wrap="square" lIns="23900" tIns="23900" rIns="23900" bIns="23900" anchor="ctr" anchorCtr="0">
            <a:noAutofit/>
          </a:bodyPr>
          <a:lstStyle/>
          <a:p>
            <a:pPr marL="0" marR="0" lvl="0" indent="0" algn="ctr" rtl="0">
              <a:lnSpc>
                <a:spcPct val="100000"/>
              </a:lnSpc>
              <a:spcBef>
                <a:spcPts val="0"/>
              </a:spcBef>
              <a:spcAft>
                <a:spcPts val="0"/>
              </a:spcAft>
              <a:buClr>
                <a:srgbClr val="000000"/>
              </a:buClr>
              <a:buSzPts val="2300"/>
              <a:buFont typeface="Arial"/>
              <a:buNone/>
            </a:pPr>
            <a:endParaRPr sz="2300" b="1" i="0" u="none" strike="noStrike" cap="none">
              <a:solidFill>
                <a:srgbClr val="585858"/>
              </a:solidFill>
              <a:latin typeface="Helvetica Neue"/>
              <a:ea typeface="Helvetica Neue"/>
              <a:cs typeface="Helvetica Neue"/>
              <a:sym typeface="Helvetica Neue"/>
            </a:endParaRPr>
          </a:p>
        </p:txBody>
      </p:sp>
      <p:cxnSp>
        <p:nvCxnSpPr>
          <p:cNvPr id="103" name="Google Shape;103;p70"/>
          <p:cNvCxnSpPr/>
          <p:nvPr/>
        </p:nvCxnSpPr>
        <p:spPr>
          <a:xfrm>
            <a:off x="1447800" y="3579825"/>
            <a:ext cx="7162800" cy="58800"/>
          </a:xfrm>
          <a:prstGeom prst="straightConnector1">
            <a:avLst/>
          </a:prstGeom>
          <a:noFill/>
          <a:ln w="19050" cap="flat" cmpd="sng">
            <a:solidFill>
              <a:schemeClr val="lt1"/>
            </a:solidFill>
            <a:prstDash val="solid"/>
            <a:miter lim="800000"/>
            <a:headEnd type="none" w="sm" len="sm"/>
            <a:tailEnd type="none" w="sm" len="sm"/>
          </a:ln>
        </p:spPr>
      </p:cxnSp>
      <p:sp>
        <p:nvSpPr>
          <p:cNvPr id="104" name="Google Shape;104;p70"/>
          <p:cNvSpPr txBox="1">
            <a:spLocks noGrp="1"/>
          </p:cNvSpPr>
          <p:nvPr>
            <p:ph type="body" idx="1"/>
          </p:nvPr>
        </p:nvSpPr>
        <p:spPr>
          <a:xfrm>
            <a:off x="1447800" y="3091154"/>
            <a:ext cx="7162800" cy="4308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0"/>
              </a:spcBef>
              <a:spcAft>
                <a:spcPts val="0"/>
              </a:spcAft>
              <a:buClr>
                <a:schemeClr val="lt1"/>
              </a:buClr>
              <a:buSzPts val="2800"/>
              <a:buFont typeface="Roboto"/>
              <a:buNone/>
              <a:defRPr sz="2800">
                <a:solidFill>
                  <a:schemeClr val="lt1"/>
                </a:solidFill>
                <a:latin typeface="Arial" panose="020B0604020202020204" pitchFamily="34" charset="0"/>
                <a:ea typeface="Roboto"/>
                <a:cs typeface="Arial" panose="020B0604020202020204" pitchFamily="34" charset="0"/>
                <a:sym typeface="Roboto"/>
              </a:defRPr>
            </a:lvl1pPr>
            <a:lvl2pPr marL="914400" lvl="1" indent="-228600" algn="l">
              <a:lnSpc>
                <a:spcPct val="90000"/>
              </a:lnSpc>
              <a:spcBef>
                <a:spcPts val="1200"/>
              </a:spcBef>
              <a:spcAft>
                <a:spcPts val="0"/>
              </a:spcAft>
              <a:buClr>
                <a:schemeClr val="lt1"/>
              </a:buClr>
              <a:buSzPts val="2200"/>
              <a:buNone/>
              <a:defRPr sz="2200">
                <a:solidFill>
                  <a:schemeClr val="lt1"/>
                </a:solidFill>
                <a:latin typeface="Avenir"/>
                <a:ea typeface="Avenir"/>
                <a:cs typeface="Avenir"/>
                <a:sym typeface="Avenir"/>
              </a:defRPr>
            </a:lvl2pPr>
            <a:lvl3pPr marL="1371600" lvl="2" indent="-228600" algn="l">
              <a:lnSpc>
                <a:spcPct val="90000"/>
              </a:lnSpc>
              <a:spcBef>
                <a:spcPts val="375"/>
              </a:spcBef>
              <a:spcAft>
                <a:spcPts val="0"/>
              </a:spcAft>
              <a:buSzPts val="1120"/>
              <a:buNone/>
              <a:defRPr/>
            </a:lvl3pPr>
            <a:lvl4pPr marL="1828800" lvl="3" indent="-228600" algn="l">
              <a:lnSpc>
                <a:spcPct val="90000"/>
              </a:lnSpc>
              <a:spcBef>
                <a:spcPts val="375"/>
              </a:spcBef>
              <a:spcAft>
                <a:spcPts val="0"/>
              </a:spcAft>
              <a:buSzPts val="960"/>
              <a:buNone/>
              <a:defRPr/>
            </a:lvl4pPr>
            <a:lvl5pPr marL="2286000" lvl="4" indent="-228600" algn="l">
              <a:lnSpc>
                <a:spcPct val="90000"/>
              </a:lnSpc>
              <a:spcBef>
                <a:spcPts val="375"/>
              </a:spcBef>
              <a:spcAft>
                <a:spcPts val="0"/>
              </a:spcAft>
              <a:buSzPts val="960"/>
              <a:buNone/>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
        <p:nvSpPr>
          <p:cNvPr id="105" name="Google Shape;105;p70"/>
          <p:cNvSpPr txBox="1">
            <a:spLocks noGrp="1"/>
          </p:cNvSpPr>
          <p:nvPr>
            <p:ph type="body" idx="2"/>
          </p:nvPr>
        </p:nvSpPr>
        <p:spPr>
          <a:xfrm>
            <a:off x="1447800" y="3648253"/>
            <a:ext cx="7162800" cy="8193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lt1"/>
              </a:buClr>
              <a:buSzPts val="2200"/>
              <a:buNone/>
              <a:defRPr sz="2200" b="0" i="0">
                <a:solidFill>
                  <a:schemeClr val="lt1"/>
                </a:solidFill>
                <a:latin typeface="Arial" panose="020B0604020202020204" pitchFamily="34" charset="0"/>
                <a:ea typeface="Arial" panose="020B0604020202020204" pitchFamily="34" charset="0"/>
                <a:cs typeface="Arial" panose="020B0604020202020204" pitchFamily="34" charset="0"/>
                <a:sym typeface="Avenir"/>
              </a:defRPr>
            </a:lvl1pPr>
            <a:lvl2pPr marL="914400" lvl="1" indent="-228600" algn="l">
              <a:lnSpc>
                <a:spcPct val="90000"/>
              </a:lnSpc>
              <a:spcBef>
                <a:spcPts val="375"/>
              </a:spcBef>
              <a:spcAft>
                <a:spcPts val="0"/>
              </a:spcAft>
              <a:buClr>
                <a:srgbClr val="797979"/>
              </a:buClr>
              <a:buSzPts val="1800"/>
              <a:buNone/>
              <a:defRPr/>
            </a:lvl2pPr>
            <a:lvl3pPr marL="1371600" lvl="2" indent="-228600" algn="l">
              <a:lnSpc>
                <a:spcPct val="90000"/>
              </a:lnSpc>
              <a:spcBef>
                <a:spcPts val="375"/>
              </a:spcBef>
              <a:spcAft>
                <a:spcPts val="0"/>
              </a:spcAft>
              <a:buSzPts val="1440"/>
              <a:buNone/>
              <a:defRPr/>
            </a:lvl3pPr>
            <a:lvl4pPr marL="1828800" lvl="3" indent="-228600" algn="l">
              <a:lnSpc>
                <a:spcPct val="90000"/>
              </a:lnSpc>
              <a:spcBef>
                <a:spcPts val="375"/>
              </a:spcBef>
              <a:spcAft>
                <a:spcPts val="0"/>
              </a:spcAft>
              <a:buSzPts val="1440"/>
              <a:buNone/>
              <a:defRPr/>
            </a:lvl4pPr>
            <a:lvl5pPr marL="2286000" lvl="4" indent="-228600" algn="l">
              <a:lnSpc>
                <a:spcPct val="90000"/>
              </a:lnSpc>
              <a:spcBef>
                <a:spcPts val="375"/>
              </a:spcBef>
              <a:spcAft>
                <a:spcPts val="0"/>
              </a:spcAft>
              <a:buSzPts val="1440"/>
              <a:buNone/>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106"/>
        <p:cNvGrpSpPr/>
        <p:nvPr/>
      </p:nvGrpSpPr>
      <p:grpSpPr>
        <a:xfrm>
          <a:off x="0" y="0"/>
          <a:ext cx="0" cy="0"/>
          <a:chOff x="0" y="0"/>
          <a:chExt cx="0" cy="0"/>
        </a:xfrm>
      </p:grpSpPr>
      <p:sp>
        <p:nvSpPr>
          <p:cNvPr id="107" name="Google Shape;107;p71"/>
          <p:cNvSpPr txBox="1">
            <a:spLocks noGrp="1"/>
          </p:cNvSpPr>
          <p:nvPr>
            <p:ph type="body" idx="1"/>
          </p:nvPr>
        </p:nvSpPr>
        <p:spPr>
          <a:xfrm>
            <a:off x="357052" y="1260872"/>
            <a:ext cx="4075500" cy="6180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rgbClr val="307FAE"/>
              </a:buClr>
              <a:buSzPts val="1200"/>
              <a:buNone/>
              <a:defRPr sz="1200" b="1">
                <a:latin typeface="Arial" panose="020B0604020202020204" pitchFamily="34" charset="0"/>
                <a:cs typeface="Arial" panose="020B0604020202020204" pitchFamily="34" charset="0"/>
              </a:defRPr>
            </a:lvl1pPr>
            <a:lvl2pPr marL="914400" lvl="1" indent="-228600" algn="l">
              <a:lnSpc>
                <a:spcPct val="90000"/>
              </a:lnSpc>
              <a:spcBef>
                <a:spcPts val="375"/>
              </a:spcBef>
              <a:spcAft>
                <a:spcPts val="0"/>
              </a:spcAft>
              <a:buClr>
                <a:srgbClr val="757070"/>
              </a:buClr>
              <a:buSzPts val="1500"/>
              <a:buNone/>
              <a:defRPr sz="1500" b="1"/>
            </a:lvl2pPr>
            <a:lvl3pPr marL="1371600" lvl="2" indent="-228600" algn="l">
              <a:lnSpc>
                <a:spcPct val="90000"/>
              </a:lnSpc>
              <a:spcBef>
                <a:spcPts val="375"/>
              </a:spcBef>
              <a:spcAft>
                <a:spcPts val="0"/>
              </a:spcAft>
              <a:buSzPts val="1080"/>
              <a:buNone/>
              <a:defRPr sz="1350" b="1"/>
            </a:lvl3pPr>
            <a:lvl4pPr marL="1828800" lvl="3" indent="-228600" algn="l">
              <a:lnSpc>
                <a:spcPct val="90000"/>
              </a:lnSpc>
              <a:spcBef>
                <a:spcPts val="375"/>
              </a:spcBef>
              <a:spcAft>
                <a:spcPts val="0"/>
              </a:spcAft>
              <a:buSzPts val="960"/>
              <a:buNone/>
              <a:defRPr sz="1200" b="1"/>
            </a:lvl4pPr>
            <a:lvl5pPr marL="2286000" lvl="4" indent="-228600" algn="l">
              <a:lnSpc>
                <a:spcPct val="90000"/>
              </a:lnSpc>
              <a:spcBef>
                <a:spcPts val="375"/>
              </a:spcBef>
              <a:spcAft>
                <a:spcPts val="0"/>
              </a:spcAft>
              <a:buSzPts val="96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dirty="0"/>
          </a:p>
        </p:txBody>
      </p:sp>
      <p:sp>
        <p:nvSpPr>
          <p:cNvPr id="108" name="Google Shape;108;p71"/>
          <p:cNvSpPr txBox="1">
            <a:spLocks noGrp="1"/>
          </p:cNvSpPr>
          <p:nvPr>
            <p:ph type="body" idx="2"/>
          </p:nvPr>
        </p:nvSpPr>
        <p:spPr>
          <a:xfrm>
            <a:off x="357051" y="1878806"/>
            <a:ext cx="4075500" cy="27633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rgbClr val="307FAE"/>
              </a:buClr>
              <a:buSzPts val="1800"/>
              <a:buNone/>
              <a:defRPr>
                <a:latin typeface="Arial" panose="020B0604020202020204" pitchFamily="34" charset="0"/>
                <a:cs typeface="Arial" panose="020B0604020202020204" pitchFamily="34" charset="0"/>
              </a:defRPr>
            </a:lvl1pPr>
            <a:lvl2pPr marL="914400" lvl="1" indent="-228600" algn="l">
              <a:lnSpc>
                <a:spcPct val="90000"/>
              </a:lnSpc>
              <a:spcBef>
                <a:spcPts val="375"/>
              </a:spcBef>
              <a:spcAft>
                <a:spcPts val="0"/>
              </a:spcAft>
              <a:buClr>
                <a:srgbClr val="757070"/>
              </a:buClr>
              <a:buSzPts val="1800"/>
              <a:buNone/>
              <a:defRPr/>
            </a:lvl2pPr>
            <a:lvl3pPr marL="1371600" lvl="2" indent="-320039" algn="l">
              <a:lnSpc>
                <a:spcPct val="90000"/>
              </a:lnSpc>
              <a:spcBef>
                <a:spcPts val="375"/>
              </a:spcBef>
              <a:spcAft>
                <a:spcPts val="0"/>
              </a:spcAft>
              <a:buSzPts val="1440"/>
              <a:buChar char="►"/>
              <a:defRPr/>
            </a:lvl3pPr>
            <a:lvl4pPr marL="1828800" lvl="3" indent="-320039" algn="l">
              <a:lnSpc>
                <a:spcPct val="90000"/>
              </a:lnSpc>
              <a:spcBef>
                <a:spcPts val="375"/>
              </a:spcBef>
              <a:spcAft>
                <a:spcPts val="0"/>
              </a:spcAft>
              <a:buSzPts val="1440"/>
              <a:buChar char="►"/>
              <a:defRPr/>
            </a:lvl4pPr>
            <a:lvl5pPr marL="2286000" lvl="4" indent="-320039" algn="l">
              <a:lnSpc>
                <a:spcPct val="90000"/>
              </a:lnSpc>
              <a:spcBef>
                <a:spcPts val="375"/>
              </a:spcBef>
              <a:spcAft>
                <a:spcPts val="0"/>
              </a:spcAft>
              <a:buSzPts val="144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
        <p:nvSpPr>
          <p:cNvPr id="109" name="Google Shape;109;p71"/>
          <p:cNvSpPr txBox="1">
            <a:spLocks noGrp="1"/>
          </p:cNvSpPr>
          <p:nvPr>
            <p:ph type="body" idx="3"/>
          </p:nvPr>
        </p:nvSpPr>
        <p:spPr>
          <a:xfrm>
            <a:off x="4659087" y="1260872"/>
            <a:ext cx="4117500" cy="6180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rgbClr val="307FAE"/>
              </a:buClr>
              <a:buSzPts val="1200"/>
              <a:buNone/>
              <a:defRPr sz="1200" b="1">
                <a:latin typeface="Arial" panose="020B0604020202020204" pitchFamily="34" charset="0"/>
                <a:cs typeface="Arial" panose="020B0604020202020204" pitchFamily="34" charset="0"/>
              </a:defRPr>
            </a:lvl1pPr>
            <a:lvl2pPr marL="914400" lvl="1" indent="-228600" algn="l">
              <a:lnSpc>
                <a:spcPct val="90000"/>
              </a:lnSpc>
              <a:spcBef>
                <a:spcPts val="375"/>
              </a:spcBef>
              <a:spcAft>
                <a:spcPts val="0"/>
              </a:spcAft>
              <a:buClr>
                <a:srgbClr val="757070"/>
              </a:buClr>
              <a:buSzPts val="1500"/>
              <a:buNone/>
              <a:defRPr sz="1500" b="1"/>
            </a:lvl2pPr>
            <a:lvl3pPr marL="1371600" lvl="2" indent="-228600" algn="l">
              <a:lnSpc>
                <a:spcPct val="90000"/>
              </a:lnSpc>
              <a:spcBef>
                <a:spcPts val="375"/>
              </a:spcBef>
              <a:spcAft>
                <a:spcPts val="0"/>
              </a:spcAft>
              <a:buSzPts val="1080"/>
              <a:buNone/>
              <a:defRPr sz="1350" b="1"/>
            </a:lvl3pPr>
            <a:lvl4pPr marL="1828800" lvl="3" indent="-228600" algn="l">
              <a:lnSpc>
                <a:spcPct val="90000"/>
              </a:lnSpc>
              <a:spcBef>
                <a:spcPts val="375"/>
              </a:spcBef>
              <a:spcAft>
                <a:spcPts val="0"/>
              </a:spcAft>
              <a:buSzPts val="960"/>
              <a:buNone/>
              <a:defRPr sz="1200" b="1"/>
            </a:lvl4pPr>
            <a:lvl5pPr marL="2286000" lvl="4" indent="-228600" algn="l">
              <a:lnSpc>
                <a:spcPct val="90000"/>
              </a:lnSpc>
              <a:spcBef>
                <a:spcPts val="375"/>
              </a:spcBef>
              <a:spcAft>
                <a:spcPts val="0"/>
              </a:spcAft>
              <a:buSzPts val="96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dirty="0"/>
          </a:p>
        </p:txBody>
      </p:sp>
      <p:sp>
        <p:nvSpPr>
          <p:cNvPr id="110" name="Google Shape;110;p71"/>
          <p:cNvSpPr txBox="1">
            <a:spLocks noGrp="1"/>
          </p:cNvSpPr>
          <p:nvPr>
            <p:ph type="body" idx="4"/>
          </p:nvPr>
        </p:nvSpPr>
        <p:spPr>
          <a:xfrm>
            <a:off x="4659087" y="1878806"/>
            <a:ext cx="4117500" cy="27633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rgbClr val="307FAE"/>
              </a:buClr>
              <a:buSzPts val="1800"/>
              <a:buNone/>
              <a:defRPr>
                <a:latin typeface="Arial" panose="020B0604020202020204" pitchFamily="34" charset="0"/>
                <a:cs typeface="Arial" panose="020B0604020202020204" pitchFamily="34" charset="0"/>
              </a:defRPr>
            </a:lvl1pPr>
            <a:lvl2pPr marL="914400" lvl="1" indent="-228600" algn="l">
              <a:lnSpc>
                <a:spcPct val="90000"/>
              </a:lnSpc>
              <a:spcBef>
                <a:spcPts val="375"/>
              </a:spcBef>
              <a:spcAft>
                <a:spcPts val="0"/>
              </a:spcAft>
              <a:buClr>
                <a:srgbClr val="757070"/>
              </a:buClr>
              <a:buSzPts val="1800"/>
              <a:buNone/>
              <a:defRPr/>
            </a:lvl2pPr>
            <a:lvl3pPr marL="1371600" lvl="2" indent="-320039" algn="l">
              <a:lnSpc>
                <a:spcPct val="90000"/>
              </a:lnSpc>
              <a:spcBef>
                <a:spcPts val="375"/>
              </a:spcBef>
              <a:spcAft>
                <a:spcPts val="0"/>
              </a:spcAft>
              <a:buSzPts val="1440"/>
              <a:buChar char="►"/>
              <a:defRPr/>
            </a:lvl3pPr>
            <a:lvl4pPr marL="1828800" lvl="3" indent="-320039" algn="l">
              <a:lnSpc>
                <a:spcPct val="90000"/>
              </a:lnSpc>
              <a:spcBef>
                <a:spcPts val="375"/>
              </a:spcBef>
              <a:spcAft>
                <a:spcPts val="0"/>
              </a:spcAft>
              <a:buSzPts val="1440"/>
              <a:buChar char="►"/>
              <a:defRPr/>
            </a:lvl4pPr>
            <a:lvl5pPr marL="2286000" lvl="4" indent="-320039" algn="l">
              <a:lnSpc>
                <a:spcPct val="90000"/>
              </a:lnSpc>
              <a:spcBef>
                <a:spcPts val="375"/>
              </a:spcBef>
              <a:spcAft>
                <a:spcPts val="0"/>
              </a:spcAft>
              <a:buSzPts val="144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
        <p:nvSpPr>
          <p:cNvPr id="111" name="Google Shape;111;p71"/>
          <p:cNvSpPr txBox="1">
            <a:spLocks noGrp="1"/>
          </p:cNvSpPr>
          <p:nvPr>
            <p:ph type="title"/>
          </p:nvPr>
        </p:nvSpPr>
        <p:spPr>
          <a:xfrm>
            <a:off x="357051" y="273844"/>
            <a:ext cx="8419500" cy="3618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307FAE"/>
              </a:buClr>
              <a:buSzPts val="2500"/>
              <a:buFont typeface="Avenir"/>
              <a:buNone/>
              <a:defRPr sz="2500" b="0" i="0" u="none" strike="noStrike" cap="none">
                <a:solidFill>
                  <a:srgbClr val="307FAE"/>
                </a:solidFill>
                <a:latin typeface="Arial" panose="020B0604020202020204" pitchFamily="34" charset="0"/>
                <a:ea typeface="Arial" panose="020B0604020202020204" pitchFamily="34" charset="0"/>
                <a:cs typeface="Arial" panose="020B0604020202020204" pitchFamily="34" charset="0"/>
                <a:sym typeface="Avenir"/>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112" name="Google Shape;112;p71"/>
          <p:cNvSpPr txBox="1">
            <a:spLocks noGrp="1"/>
          </p:cNvSpPr>
          <p:nvPr>
            <p:ph type="body" idx="5"/>
          </p:nvPr>
        </p:nvSpPr>
        <p:spPr>
          <a:xfrm>
            <a:off x="357188" y="635000"/>
            <a:ext cx="8419500" cy="3666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rgbClr val="757070"/>
              </a:buClr>
              <a:buSzPts val="1800"/>
              <a:buNone/>
              <a:defRPr sz="1800" b="0">
                <a:solidFill>
                  <a:srgbClr val="757070"/>
                </a:solidFill>
                <a:latin typeface="Arial" panose="020B0604020202020204" pitchFamily="34" charset="0"/>
                <a:ea typeface="Arial" panose="020B0604020202020204" pitchFamily="34" charset="0"/>
                <a:cs typeface="Arial" panose="020B0604020202020204" pitchFamily="34" charset="0"/>
                <a:sym typeface="Avenir"/>
              </a:defRPr>
            </a:lvl1pPr>
            <a:lvl2pPr marL="914400" lvl="1" indent="-228600" algn="l">
              <a:lnSpc>
                <a:spcPct val="90000"/>
              </a:lnSpc>
              <a:spcBef>
                <a:spcPts val="375"/>
              </a:spcBef>
              <a:spcAft>
                <a:spcPts val="0"/>
              </a:spcAft>
              <a:buClr>
                <a:srgbClr val="757070"/>
              </a:buClr>
              <a:buSzPts val="1800"/>
              <a:buNone/>
              <a:defRPr/>
            </a:lvl2pPr>
            <a:lvl3pPr marL="1371600" lvl="2" indent="-320039" algn="l">
              <a:lnSpc>
                <a:spcPct val="90000"/>
              </a:lnSpc>
              <a:spcBef>
                <a:spcPts val="375"/>
              </a:spcBef>
              <a:spcAft>
                <a:spcPts val="0"/>
              </a:spcAft>
              <a:buSzPts val="1440"/>
              <a:buChar char="►"/>
              <a:defRPr/>
            </a:lvl3pPr>
            <a:lvl4pPr marL="1828800" lvl="3" indent="-320039" algn="l">
              <a:lnSpc>
                <a:spcPct val="90000"/>
              </a:lnSpc>
              <a:spcBef>
                <a:spcPts val="375"/>
              </a:spcBef>
              <a:spcAft>
                <a:spcPts val="0"/>
              </a:spcAft>
              <a:buSzPts val="1440"/>
              <a:buChar char="►"/>
              <a:defRPr/>
            </a:lvl4pPr>
            <a:lvl5pPr marL="2286000" lvl="4" indent="-320039" algn="l">
              <a:lnSpc>
                <a:spcPct val="90000"/>
              </a:lnSpc>
              <a:spcBef>
                <a:spcPts val="375"/>
              </a:spcBef>
              <a:spcAft>
                <a:spcPts val="0"/>
              </a:spcAft>
              <a:buSzPts val="144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
        <p:nvSpPr>
          <p:cNvPr id="113" name="Google Shape;113;p71"/>
          <p:cNvSpPr txBox="1">
            <a:spLocks noGrp="1"/>
          </p:cNvSpPr>
          <p:nvPr>
            <p:ph type="sldNum" idx="12"/>
          </p:nvPr>
        </p:nvSpPr>
        <p:spPr>
          <a:xfrm>
            <a:off x="8553450" y="4756538"/>
            <a:ext cx="590700" cy="4050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rial" panose="020B0604020202020204" pitchFamily="34" charset="0"/>
                <a:ea typeface="Arial" panose="020B0604020202020204" pitchFamily="34" charset="0"/>
                <a:cs typeface="Arial" panose="020B0604020202020204" pitchFamily="34" charset="0"/>
                <a:sym typeface="Avenir"/>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9pPr>
          </a:lstStyle>
          <a:p>
            <a:fld id="{00000000-1234-1234-1234-123412341234}"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14"/>
        <p:cNvGrpSpPr/>
        <p:nvPr/>
      </p:nvGrpSpPr>
      <p:grpSpPr>
        <a:xfrm>
          <a:off x="0" y="0"/>
          <a:ext cx="0" cy="0"/>
          <a:chOff x="0" y="0"/>
          <a:chExt cx="0" cy="0"/>
        </a:xfrm>
      </p:grpSpPr>
      <p:sp>
        <p:nvSpPr>
          <p:cNvPr id="115" name="Google Shape;115;p72"/>
          <p:cNvSpPr txBox="1">
            <a:spLocks noGrp="1"/>
          </p:cNvSpPr>
          <p:nvPr>
            <p:ph type="title"/>
          </p:nvPr>
        </p:nvSpPr>
        <p:spPr>
          <a:xfrm>
            <a:off x="357051" y="273844"/>
            <a:ext cx="8419500" cy="3618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307FAE"/>
              </a:buClr>
              <a:buSzPts val="2500"/>
              <a:buFont typeface="Avenir"/>
              <a:buNone/>
              <a:defRPr sz="2500" b="0" i="0" u="none" strike="noStrike" cap="none">
                <a:solidFill>
                  <a:srgbClr val="307FAE"/>
                </a:solidFill>
                <a:latin typeface="Arial" panose="020B0604020202020204" pitchFamily="34" charset="0"/>
                <a:ea typeface="Arial" panose="020B0604020202020204" pitchFamily="34" charset="0"/>
                <a:cs typeface="Arial" panose="020B0604020202020204" pitchFamily="34" charset="0"/>
                <a:sym typeface="Avenir"/>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116" name="Google Shape;116;p72"/>
          <p:cNvSpPr txBox="1">
            <a:spLocks noGrp="1"/>
          </p:cNvSpPr>
          <p:nvPr>
            <p:ph type="body" idx="1"/>
          </p:nvPr>
        </p:nvSpPr>
        <p:spPr>
          <a:xfrm>
            <a:off x="357188" y="635000"/>
            <a:ext cx="8419500" cy="3666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rgbClr val="757070"/>
              </a:buClr>
              <a:buSzPts val="1800"/>
              <a:buNone/>
              <a:defRPr sz="1800" b="0">
                <a:solidFill>
                  <a:srgbClr val="757070"/>
                </a:solidFill>
                <a:latin typeface="Arial" panose="020B0604020202020204" pitchFamily="34" charset="0"/>
                <a:ea typeface="Arial" panose="020B0604020202020204" pitchFamily="34" charset="0"/>
                <a:cs typeface="Arial" panose="020B0604020202020204" pitchFamily="34" charset="0"/>
                <a:sym typeface="Avenir"/>
              </a:defRPr>
            </a:lvl1pPr>
            <a:lvl2pPr marL="914400" lvl="1" indent="-228600" algn="l">
              <a:lnSpc>
                <a:spcPct val="90000"/>
              </a:lnSpc>
              <a:spcBef>
                <a:spcPts val="375"/>
              </a:spcBef>
              <a:spcAft>
                <a:spcPts val="0"/>
              </a:spcAft>
              <a:buClr>
                <a:srgbClr val="757070"/>
              </a:buClr>
              <a:buSzPts val="1800"/>
              <a:buNone/>
              <a:defRPr/>
            </a:lvl2pPr>
            <a:lvl3pPr marL="1371600" lvl="2" indent="-320039" algn="l">
              <a:lnSpc>
                <a:spcPct val="90000"/>
              </a:lnSpc>
              <a:spcBef>
                <a:spcPts val="375"/>
              </a:spcBef>
              <a:spcAft>
                <a:spcPts val="0"/>
              </a:spcAft>
              <a:buSzPts val="1440"/>
              <a:buChar char="►"/>
              <a:defRPr/>
            </a:lvl3pPr>
            <a:lvl4pPr marL="1828800" lvl="3" indent="-320039" algn="l">
              <a:lnSpc>
                <a:spcPct val="90000"/>
              </a:lnSpc>
              <a:spcBef>
                <a:spcPts val="375"/>
              </a:spcBef>
              <a:spcAft>
                <a:spcPts val="0"/>
              </a:spcAft>
              <a:buSzPts val="1440"/>
              <a:buChar char="►"/>
              <a:defRPr/>
            </a:lvl4pPr>
            <a:lvl5pPr marL="2286000" lvl="4" indent="-320039" algn="l">
              <a:lnSpc>
                <a:spcPct val="90000"/>
              </a:lnSpc>
              <a:spcBef>
                <a:spcPts val="375"/>
              </a:spcBef>
              <a:spcAft>
                <a:spcPts val="0"/>
              </a:spcAft>
              <a:buSzPts val="144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
        <p:nvSpPr>
          <p:cNvPr id="117" name="Google Shape;117;p72"/>
          <p:cNvSpPr txBox="1">
            <a:spLocks noGrp="1"/>
          </p:cNvSpPr>
          <p:nvPr>
            <p:ph type="sldNum" idx="12"/>
          </p:nvPr>
        </p:nvSpPr>
        <p:spPr>
          <a:xfrm>
            <a:off x="8553450" y="4756538"/>
            <a:ext cx="590700" cy="4050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rial" panose="020B0604020202020204" pitchFamily="34" charset="0"/>
                <a:ea typeface="Arial" panose="020B0604020202020204" pitchFamily="34" charset="0"/>
                <a:cs typeface="Arial" panose="020B0604020202020204" pitchFamily="34" charset="0"/>
                <a:sym typeface="Avenir"/>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9pPr>
          </a:lstStyle>
          <a:p>
            <a:fld id="{00000000-1234-1234-1234-123412341234}"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 Column Text">
  <p:cSld name="1 Column Text">
    <p:spTree>
      <p:nvGrpSpPr>
        <p:cNvPr id="1" name="Shape 118"/>
        <p:cNvGrpSpPr/>
        <p:nvPr/>
      </p:nvGrpSpPr>
      <p:grpSpPr>
        <a:xfrm>
          <a:off x="0" y="0"/>
          <a:ext cx="0" cy="0"/>
          <a:chOff x="0" y="0"/>
          <a:chExt cx="0" cy="0"/>
        </a:xfrm>
      </p:grpSpPr>
      <p:sp>
        <p:nvSpPr>
          <p:cNvPr id="119" name="Google Shape;119;p73"/>
          <p:cNvSpPr txBox="1">
            <a:spLocks noGrp="1"/>
          </p:cNvSpPr>
          <p:nvPr>
            <p:ph type="title"/>
          </p:nvPr>
        </p:nvSpPr>
        <p:spPr>
          <a:xfrm>
            <a:off x="357051" y="273844"/>
            <a:ext cx="8419500" cy="3618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307FAE"/>
              </a:buClr>
              <a:buSzPts val="2500"/>
              <a:buFont typeface="Avenir"/>
              <a:buNone/>
              <a:defRPr sz="2500" b="0" i="0" u="none" strike="noStrike" cap="none">
                <a:solidFill>
                  <a:srgbClr val="307FAE"/>
                </a:solidFill>
                <a:latin typeface="Arial" panose="020B0604020202020204" pitchFamily="34" charset="0"/>
                <a:ea typeface="Arial" panose="020B0604020202020204" pitchFamily="34" charset="0"/>
                <a:cs typeface="Arial" panose="020B0604020202020204" pitchFamily="34" charset="0"/>
                <a:sym typeface="Avenir"/>
              </a:defRPr>
            </a:lvl1pPr>
            <a:lvl2pPr lvl="1" algn="l">
              <a:lnSpc>
                <a:spcPct val="100000"/>
              </a:lnSpc>
              <a:spcBef>
                <a:spcPts val="0"/>
              </a:spcBef>
              <a:spcAft>
                <a:spcPts val="0"/>
              </a:spcAft>
              <a:buSzPts val="1100"/>
              <a:buNone/>
              <a:defRPr sz="1800"/>
            </a:lvl2pPr>
            <a:lvl3pPr lvl="2" algn="l">
              <a:lnSpc>
                <a:spcPct val="100000"/>
              </a:lnSpc>
              <a:spcBef>
                <a:spcPts val="0"/>
              </a:spcBef>
              <a:spcAft>
                <a:spcPts val="0"/>
              </a:spcAft>
              <a:buSzPts val="1100"/>
              <a:buNone/>
              <a:defRPr sz="1800"/>
            </a:lvl3pPr>
            <a:lvl4pPr lvl="3" algn="l">
              <a:lnSpc>
                <a:spcPct val="100000"/>
              </a:lnSpc>
              <a:spcBef>
                <a:spcPts val="0"/>
              </a:spcBef>
              <a:spcAft>
                <a:spcPts val="0"/>
              </a:spcAft>
              <a:buSzPts val="1100"/>
              <a:buNone/>
              <a:defRPr sz="1800"/>
            </a:lvl4pPr>
            <a:lvl5pPr lvl="4" algn="l">
              <a:lnSpc>
                <a:spcPct val="100000"/>
              </a:lnSpc>
              <a:spcBef>
                <a:spcPts val="0"/>
              </a:spcBef>
              <a:spcAft>
                <a:spcPts val="0"/>
              </a:spcAft>
              <a:buSzPts val="1100"/>
              <a:buNone/>
              <a:defRPr sz="1800"/>
            </a:lvl5pPr>
            <a:lvl6pPr lvl="5" algn="l">
              <a:lnSpc>
                <a:spcPct val="100000"/>
              </a:lnSpc>
              <a:spcBef>
                <a:spcPts val="0"/>
              </a:spcBef>
              <a:spcAft>
                <a:spcPts val="0"/>
              </a:spcAft>
              <a:buSzPts val="1100"/>
              <a:buNone/>
              <a:defRPr sz="1800"/>
            </a:lvl6pPr>
            <a:lvl7pPr lvl="6" algn="l">
              <a:lnSpc>
                <a:spcPct val="100000"/>
              </a:lnSpc>
              <a:spcBef>
                <a:spcPts val="0"/>
              </a:spcBef>
              <a:spcAft>
                <a:spcPts val="0"/>
              </a:spcAft>
              <a:buSzPts val="1100"/>
              <a:buNone/>
              <a:defRPr sz="1800"/>
            </a:lvl7pPr>
            <a:lvl8pPr lvl="7" algn="l">
              <a:lnSpc>
                <a:spcPct val="100000"/>
              </a:lnSpc>
              <a:spcBef>
                <a:spcPts val="0"/>
              </a:spcBef>
              <a:spcAft>
                <a:spcPts val="0"/>
              </a:spcAft>
              <a:buSzPts val="1100"/>
              <a:buNone/>
              <a:defRPr sz="1800"/>
            </a:lvl8pPr>
            <a:lvl9pPr lvl="8" algn="l">
              <a:lnSpc>
                <a:spcPct val="100000"/>
              </a:lnSpc>
              <a:spcBef>
                <a:spcPts val="0"/>
              </a:spcBef>
              <a:spcAft>
                <a:spcPts val="0"/>
              </a:spcAft>
              <a:buSzPts val="1100"/>
              <a:buNone/>
              <a:defRPr sz="1800"/>
            </a:lvl9pPr>
          </a:lstStyle>
          <a:p>
            <a:endParaRPr dirty="0"/>
          </a:p>
        </p:txBody>
      </p:sp>
      <p:sp>
        <p:nvSpPr>
          <p:cNvPr id="120" name="Google Shape;120;p73"/>
          <p:cNvSpPr txBox="1">
            <a:spLocks noGrp="1"/>
          </p:cNvSpPr>
          <p:nvPr>
            <p:ph type="body" idx="1"/>
          </p:nvPr>
        </p:nvSpPr>
        <p:spPr>
          <a:xfrm>
            <a:off x="357187" y="635000"/>
            <a:ext cx="17247600" cy="3666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rgbClr val="757070"/>
              </a:buClr>
              <a:buSzPts val="1800"/>
              <a:buNone/>
              <a:defRPr sz="1800" b="0">
                <a:solidFill>
                  <a:srgbClr val="757070"/>
                </a:solidFill>
                <a:latin typeface="Arial" panose="020B0604020202020204" pitchFamily="34" charset="0"/>
                <a:ea typeface="Arial" panose="020B0604020202020204" pitchFamily="34" charset="0"/>
                <a:cs typeface="Arial" panose="020B0604020202020204" pitchFamily="34" charset="0"/>
                <a:sym typeface="Avenir"/>
              </a:defRPr>
            </a:lvl1pPr>
            <a:lvl2pPr marL="914400" lvl="1" indent="-228600" algn="l">
              <a:lnSpc>
                <a:spcPct val="90000"/>
              </a:lnSpc>
              <a:spcBef>
                <a:spcPts val="375"/>
              </a:spcBef>
              <a:spcAft>
                <a:spcPts val="0"/>
              </a:spcAft>
              <a:buClr>
                <a:srgbClr val="757070"/>
              </a:buClr>
              <a:buSzPts val="1800"/>
              <a:buNone/>
              <a:defRPr/>
            </a:lvl2pPr>
            <a:lvl3pPr marL="1371600" lvl="2" indent="-228600" algn="l">
              <a:lnSpc>
                <a:spcPct val="90000"/>
              </a:lnSpc>
              <a:spcBef>
                <a:spcPts val="375"/>
              </a:spcBef>
              <a:spcAft>
                <a:spcPts val="0"/>
              </a:spcAft>
              <a:buSzPts val="1440"/>
              <a:buNone/>
              <a:defRPr/>
            </a:lvl3pPr>
            <a:lvl4pPr marL="1828800" lvl="3" indent="-228600" algn="l">
              <a:lnSpc>
                <a:spcPct val="90000"/>
              </a:lnSpc>
              <a:spcBef>
                <a:spcPts val="375"/>
              </a:spcBef>
              <a:spcAft>
                <a:spcPts val="0"/>
              </a:spcAft>
              <a:buSzPts val="1440"/>
              <a:buNone/>
              <a:defRPr/>
            </a:lvl4pPr>
            <a:lvl5pPr marL="2286000" lvl="4" indent="-228600" algn="l">
              <a:lnSpc>
                <a:spcPct val="90000"/>
              </a:lnSpc>
              <a:spcBef>
                <a:spcPts val="375"/>
              </a:spcBef>
              <a:spcAft>
                <a:spcPts val="0"/>
              </a:spcAft>
              <a:buSzPts val="1440"/>
              <a:buNone/>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
        <p:nvSpPr>
          <p:cNvPr id="121" name="Google Shape;121;p73"/>
          <p:cNvSpPr txBox="1">
            <a:spLocks noGrp="1"/>
          </p:cNvSpPr>
          <p:nvPr>
            <p:ph type="body" idx="2"/>
          </p:nvPr>
        </p:nvSpPr>
        <p:spPr>
          <a:xfrm>
            <a:off x="357051" y="1335177"/>
            <a:ext cx="8419500" cy="32622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rgbClr val="307FAE"/>
              </a:buClr>
              <a:buSzPts val="1800"/>
              <a:buNone/>
              <a:defRPr>
                <a:latin typeface="Arial" panose="020B0604020202020204" pitchFamily="34" charset="0"/>
                <a:cs typeface="Arial" panose="020B0604020202020204" pitchFamily="34" charset="0"/>
              </a:defRPr>
            </a:lvl1pPr>
            <a:lvl2pPr marL="914400" lvl="1" indent="-228600" algn="l">
              <a:lnSpc>
                <a:spcPct val="90000"/>
              </a:lnSpc>
              <a:spcBef>
                <a:spcPts val="375"/>
              </a:spcBef>
              <a:spcAft>
                <a:spcPts val="0"/>
              </a:spcAft>
              <a:buClr>
                <a:srgbClr val="757070"/>
              </a:buClr>
              <a:buSzPts val="1800"/>
              <a:buNone/>
              <a:defRPr/>
            </a:lvl2pPr>
            <a:lvl3pPr marL="1371600" lvl="2" indent="-228600" algn="l">
              <a:lnSpc>
                <a:spcPct val="90000"/>
              </a:lnSpc>
              <a:spcBef>
                <a:spcPts val="375"/>
              </a:spcBef>
              <a:spcAft>
                <a:spcPts val="0"/>
              </a:spcAft>
              <a:buSzPts val="1440"/>
              <a:buNone/>
              <a:defRPr/>
            </a:lvl3pPr>
            <a:lvl4pPr marL="1828800" lvl="3" indent="-228600" algn="l">
              <a:lnSpc>
                <a:spcPct val="90000"/>
              </a:lnSpc>
              <a:spcBef>
                <a:spcPts val="375"/>
              </a:spcBef>
              <a:spcAft>
                <a:spcPts val="0"/>
              </a:spcAft>
              <a:buSzPts val="1440"/>
              <a:buNone/>
              <a:defRPr/>
            </a:lvl4pPr>
            <a:lvl5pPr marL="2286000" lvl="4" indent="-228600" algn="l">
              <a:lnSpc>
                <a:spcPct val="90000"/>
              </a:lnSpc>
              <a:spcBef>
                <a:spcPts val="375"/>
              </a:spcBef>
              <a:spcAft>
                <a:spcPts val="0"/>
              </a:spcAft>
              <a:buSzPts val="1440"/>
              <a:buNone/>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
        <p:nvSpPr>
          <p:cNvPr id="122" name="Google Shape;122;p73"/>
          <p:cNvSpPr txBox="1">
            <a:spLocks noGrp="1"/>
          </p:cNvSpPr>
          <p:nvPr>
            <p:ph type="sldNum" idx="12"/>
          </p:nvPr>
        </p:nvSpPr>
        <p:spPr>
          <a:xfrm>
            <a:off x="8553450" y="4756538"/>
            <a:ext cx="590700" cy="4050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rial" panose="020B0604020202020204" pitchFamily="34" charset="0"/>
                <a:ea typeface="Arial" panose="020B0604020202020204" pitchFamily="34" charset="0"/>
                <a:cs typeface="Arial" panose="020B0604020202020204" pitchFamily="34" charset="0"/>
                <a:sym typeface="Avenir"/>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9pPr>
          </a:lstStyle>
          <a:p>
            <a:fld id="{00000000-1234-1234-1234-123412341234}"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 Column Layout">
  <p:cSld name="3 Column Layout">
    <p:spTree>
      <p:nvGrpSpPr>
        <p:cNvPr id="1" name="Shape 123"/>
        <p:cNvGrpSpPr/>
        <p:nvPr/>
      </p:nvGrpSpPr>
      <p:grpSpPr>
        <a:xfrm>
          <a:off x="0" y="0"/>
          <a:ext cx="0" cy="0"/>
          <a:chOff x="0" y="0"/>
          <a:chExt cx="0" cy="0"/>
        </a:xfrm>
      </p:grpSpPr>
      <p:sp>
        <p:nvSpPr>
          <p:cNvPr id="124" name="Google Shape;124;p74"/>
          <p:cNvSpPr txBox="1">
            <a:spLocks noGrp="1"/>
          </p:cNvSpPr>
          <p:nvPr>
            <p:ph type="title"/>
          </p:nvPr>
        </p:nvSpPr>
        <p:spPr>
          <a:xfrm>
            <a:off x="357051" y="273844"/>
            <a:ext cx="8419500" cy="3618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307FAE"/>
              </a:buClr>
              <a:buSzPts val="2500"/>
              <a:buFont typeface="Avenir"/>
              <a:buNone/>
              <a:defRPr sz="2500" b="0" i="0" u="none" strike="noStrike" cap="none">
                <a:solidFill>
                  <a:srgbClr val="307FAE"/>
                </a:solidFill>
                <a:latin typeface="Arial" panose="020B0604020202020204" pitchFamily="34" charset="0"/>
                <a:ea typeface="Arial" panose="020B0604020202020204" pitchFamily="34" charset="0"/>
                <a:cs typeface="Arial" panose="020B0604020202020204" pitchFamily="34" charset="0"/>
                <a:sym typeface="Avenir"/>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125" name="Google Shape;125;p74"/>
          <p:cNvSpPr txBox="1">
            <a:spLocks noGrp="1"/>
          </p:cNvSpPr>
          <p:nvPr>
            <p:ph type="body" idx="1"/>
          </p:nvPr>
        </p:nvSpPr>
        <p:spPr>
          <a:xfrm>
            <a:off x="357051" y="1226036"/>
            <a:ext cx="2560200" cy="6180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rgbClr val="307FAE"/>
              </a:buClr>
              <a:buSzPts val="1200"/>
              <a:buNone/>
              <a:defRPr sz="1200" b="1">
                <a:latin typeface="Arial" panose="020B0604020202020204" pitchFamily="34" charset="0"/>
                <a:cs typeface="Arial" panose="020B0604020202020204" pitchFamily="34" charset="0"/>
              </a:defRPr>
            </a:lvl1pPr>
            <a:lvl2pPr marL="914400" lvl="1" indent="-228600" algn="l">
              <a:lnSpc>
                <a:spcPct val="90000"/>
              </a:lnSpc>
              <a:spcBef>
                <a:spcPts val="375"/>
              </a:spcBef>
              <a:spcAft>
                <a:spcPts val="0"/>
              </a:spcAft>
              <a:buClr>
                <a:srgbClr val="757070"/>
              </a:buClr>
              <a:buSzPts val="1500"/>
              <a:buNone/>
              <a:defRPr sz="1500" b="1"/>
            </a:lvl2pPr>
            <a:lvl3pPr marL="1371600" lvl="2" indent="-228600" algn="l">
              <a:lnSpc>
                <a:spcPct val="90000"/>
              </a:lnSpc>
              <a:spcBef>
                <a:spcPts val="375"/>
              </a:spcBef>
              <a:spcAft>
                <a:spcPts val="0"/>
              </a:spcAft>
              <a:buSzPts val="1080"/>
              <a:buNone/>
              <a:defRPr sz="1350" b="1"/>
            </a:lvl3pPr>
            <a:lvl4pPr marL="1828800" lvl="3" indent="-228600" algn="l">
              <a:lnSpc>
                <a:spcPct val="90000"/>
              </a:lnSpc>
              <a:spcBef>
                <a:spcPts val="375"/>
              </a:spcBef>
              <a:spcAft>
                <a:spcPts val="0"/>
              </a:spcAft>
              <a:buSzPts val="960"/>
              <a:buNone/>
              <a:defRPr sz="1200" b="1"/>
            </a:lvl4pPr>
            <a:lvl5pPr marL="2286000" lvl="4" indent="-228600" algn="l">
              <a:lnSpc>
                <a:spcPct val="90000"/>
              </a:lnSpc>
              <a:spcBef>
                <a:spcPts val="375"/>
              </a:spcBef>
              <a:spcAft>
                <a:spcPts val="0"/>
              </a:spcAft>
              <a:buSzPts val="96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dirty="0"/>
          </a:p>
        </p:txBody>
      </p:sp>
      <p:sp>
        <p:nvSpPr>
          <p:cNvPr id="126" name="Google Shape;126;p74"/>
          <p:cNvSpPr txBox="1">
            <a:spLocks noGrp="1"/>
          </p:cNvSpPr>
          <p:nvPr>
            <p:ph type="body" idx="2"/>
          </p:nvPr>
        </p:nvSpPr>
        <p:spPr>
          <a:xfrm>
            <a:off x="357052" y="1843970"/>
            <a:ext cx="2560200" cy="27633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rgbClr val="307FAE"/>
              </a:buClr>
              <a:buSzPts val="1800"/>
              <a:buNone/>
              <a:defRPr>
                <a:latin typeface="Arial" panose="020B0604020202020204" pitchFamily="34" charset="0"/>
                <a:cs typeface="Arial" panose="020B0604020202020204" pitchFamily="34" charset="0"/>
              </a:defRPr>
            </a:lvl1pPr>
            <a:lvl2pPr marL="914400" lvl="1" indent="-228600" algn="l">
              <a:lnSpc>
                <a:spcPct val="90000"/>
              </a:lnSpc>
              <a:spcBef>
                <a:spcPts val="375"/>
              </a:spcBef>
              <a:spcAft>
                <a:spcPts val="0"/>
              </a:spcAft>
              <a:buClr>
                <a:srgbClr val="757070"/>
              </a:buClr>
              <a:buSzPts val="1800"/>
              <a:buNone/>
              <a:defRPr/>
            </a:lvl2pPr>
            <a:lvl3pPr marL="1371600" lvl="2" indent="-320039" algn="l">
              <a:lnSpc>
                <a:spcPct val="90000"/>
              </a:lnSpc>
              <a:spcBef>
                <a:spcPts val="375"/>
              </a:spcBef>
              <a:spcAft>
                <a:spcPts val="0"/>
              </a:spcAft>
              <a:buSzPts val="1440"/>
              <a:buChar char="►"/>
              <a:defRPr/>
            </a:lvl3pPr>
            <a:lvl4pPr marL="1828800" lvl="3" indent="-320039" algn="l">
              <a:lnSpc>
                <a:spcPct val="90000"/>
              </a:lnSpc>
              <a:spcBef>
                <a:spcPts val="375"/>
              </a:spcBef>
              <a:spcAft>
                <a:spcPts val="0"/>
              </a:spcAft>
              <a:buSzPts val="1440"/>
              <a:buChar char="►"/>
              <a:defRPr/>
            </a:lvl4pPr>
            <a:lvl5pPr marL="2286000" lvl="4" indent="-320039" algn="l">
              <a:lnSpc>
                <a:spcPct val="90000"/>
              </a:lnSpc>
              <a:spcBef>
                <a:spcPts val="375"/>
              </a:spcBef>
              <a:spcAft>
                <a:spcPts val="0"/>
              </a:spcAft>
              <a:buSzPts val="144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
        <p:nvSpPr>
          <p:cNvPr id="127" name="Google Shape;127;p74"/>
          <p:cNvSpPr txBox="1">
            <a:spLocks noGrp="1"/>
          </p:cNvSpPr>
          <p:nvPr>
            <p:ph type="body" idx="3"/>
          </p:nvPr>
        </p:nvSpPr>
        <p:spPr>
          <a:xfrm>
            <a:off x="357188" y="635000"/>
            <a:ext cx="8419500" cy="3666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rgbClr val="757070"/>
              </a:buClr>
              <a:buSzPts val="1800"/>
              <a:buNone/>
              <a:defRPr sz="1800" b="0">
                <a:solidFill>
                  <a:srgbClr val="757070"/>
                </a:solidFill>
                <a:latin typeface="Arial" panose="020B0604020202020204" pitchFamily="34" charset="0"/>
                <a:ea typeface="Arial" panose="020B0604020202020204" pitchFamily="34" charset="0"/>
                <a:cs typeface="Arial" panose="020B0604020202020204" pitchFamily="34" charset="0"/>
                <a:sym typeface="Avenir"/>
              </a:defRPr>
            </a:lvl1pPr>
            <a:lvl2pPr marL="914400" lvl="1" indent="-228600" algn="l">
              <a:lnSpc>
                <a:spcPct val="90000"/>
              </a:lnSpc>
              <a:spcBef>
                <a:spcPts val="375"/>
              </a:spcBef>
              <a:spcAft>
                <a:spcPts val="0"/>
              </a:spcAft>
              <a:buClr>
                <a:srgbClr val="757070"/>
              </a:buClr>
              <a:buSzPts val="1800"/>
              <a:buNone/>
              <a:defRPr/>
            </a:lvl2pPr>
            <a:lvl3pPr marL="1371600" lvl="2" indent="-320039" algn="l">
              <a:lnSpc>
                <a:spcPct val="90000"/>
              </a:lnSpc>
              <a:spcBef>
                <a:spcPts val="375"/>
              </a:spcBef>
              <a:spcAft>
                <a:spcPts val="0"/>
              </a:spcAft>
              <a:buSzPts val="1440"/>
              <a:buChar char="►"/>
              <a:defRPr/>
            </a:lvl3pPr>
            <a:lvl4pPr marL="1828800" lvl="3" indent="-320039" algn="l">
              <a:lnSpc>
                <a:spcPct val="90000"/>
              </a:lnSpc>
              <a:spcBef>
                <a:spcPts val="375"/>
              </a:spcBef>
              <a:spcAft>
                <a:spcPts val="0"/>
              </a:spcAft>
              <a:buSzPts val="1440"/>
              <a:buChar char="►"/>
              <a:defRPr/>
            </a:lvl4pPr>
            <a:lvl5pPr marL="2286000" lvl="4" indent="-320039" algn="l">
              <a:lnSpc>
                <a:spcPct val="90000"/>
              </a:lnSpc>
              <a:spcBef>
                <a:spcPts val="375"/>
              </a:spcBef>
              <a:spcAft>
                <a:spcPts val="0"/>
              </a:spcAft>
              <a:buSzPts val="144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
        <p:nvSpPr>
          <p:cNvPr id="128" name="Google Shape;128;p74"/>
          <p:cNvSpPr txBox="1">
            <a:spLocks noGrp="1"/>
          </p:cNvSpPr>
          <p:nvPr>
            <p:ph type="body" idx="4"/>
          </p:nvPr>
        </p:nvSpPr>
        <p:spPr>
          <a:xfrm>
            <a:off x="6217918" y="1226036"/>
            <a:ext cx="2558700" cy="6180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rgbClr val="307FAE"/>
              </a:buClr>
              <a:buSzPts val="1200"/>
              <a:buNone/>
              <a:defRPr sz="1200" b="1">
                <a:latin typeface="Arial" panose="020B0604020202020204" pitchFamily="34" charset="0"/>
                <a:cs typeface="Arial" panose="020B0604020202020204" pitchFamily="34" charset="0"/>
              </a:defRPr>
            </a:lvl1pPr>
            <a:lvl2pPr marL="914400" lvl="1" indent="-228600" algn="l">
              <a:lnSpc>
                <a:spcPct val="90000"/>
              </a:lnSpc>
              <a:spcBef>
                <a:spcPts val="375"/>
              </a:spcBef>
              <a:spcAft>
                <a:spcPts val="0"/>
              </a:spcAft>
              <a:buClr>
                <a:srgbClr val="757070"/>
              </a:buClr>
              <a:buSzPts val="1500"/>
              <a:buNone/>
              <a:defRPr sz="1500" b="1"/>
            </a:lvl2pPr>
            <a:lvl3pPr marL="1371600" lvl="2" indent="-228600" algn="l">
              <a:lnSpc>
                <a:spcPct val="90000"/>
              </a:lnSpc>
              <a:spcBef>
                <a:spcPts val="375"/>
              </a:spcBef>
              <a:spcAft>
                <a:spcPts val="0"/>
              </a:spcAft>
              <a:buSzPts val="1080"/>
              <a:buNone/>
              <a:defRPr sz="1350" b="1"/>
            </a:lvl3pPr>
            <a:lvl4pPr marL="1828800" lvl="3" indent="-228600" algn="l">
              <a:lnSpc>
                <a:spcPct val="90000"/>
              </a:lnSpc>
              <a:spcBef>
                <a:spcPts val="375"/>
              </a:spcBef>
              <a:spcAft>
                <a:spcPts val="0"/>
              </a:spcAft>
              <a:buSzPts val="960"/>
              <a:buNone/>
              <a:defRPr sz="1200" b="1"/>
            </a:lvl4pPr>
            <a:lvl5pPr marL="2286000" lvl="4" indent="-228600" algn="l">
              <a:lnSpc>
                <a:spcPct val="90000"/>
              </a:lnSpc>
              <a:spcBef>
                <a:spcPts val="375"/>
              </a:spcBef>
              <a:spcAft>
                <a:spcPts val="0"/>
              </a:spcAft>
              <a:buSzPts val="96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dirty="0"/>
          </a:p>
        </p:txBody>
      </p:sp>
      <p:sp>
        <p:nvSpPr>
          <p:cNvPr id="129" name="Google Shape;129;p74"/>
          <p:cNvSpPr txBox="1">
            <a:spLocks noGrp="1"/>
          </p:cNvSpPr>
          <p:nvPr>
            <p:ph type="body" idx="5"/>
          </p:nvPr>
        </p:nvSpPr>
        <p:spPr>
          <a:xfrm>
            <a:off x="6217920" y="1843970"/>
            <a:ext cx="2558700" cy="27633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rgbClr val="307FAE"/>
              </a:buClr>
              <a:buSzPts val="1800"/>
              <a:buNone/>
              <a:defRPr>
                <a:latin typeface="Arial" panose="020B0604020202020204" pitchFamily="34" charset="0"/>
                <a:cs typeface="Arial" panose="020B0604020202020204" pitchFamily="34" charset="0"/>
              </a:defRPr>
            </a:lvl1pPr>
            <a:lvl2pPr marL="914400" lvl="1" indent="-228600" algn="l">
              <a:lnSpc>
                <a:spcPct val="90000"/>
              </a:lnSpc>
              <a:spcBef>
                <a:spcPts val="375"/>
              </a:spcBef>
              <a:spcAft>
                <a:spcPts val="0"/>
              </a:spcAft>
              <a:buClr>
                <a:srgbClr val="757070"/>
              </a:buClr>
              <a:buSzPts val="1800"/>
              <a:buNone/>
              <a:defRPr/>
            </a:lvl2pPr>
            <a:lvl3pPr marL="1371600" lvl="2" indent="-320039" algn="l">
              <a:lnSpc>
                <a:spcPct val="90000"/>
              </a:lnSpc>
              <a:spcBef>
                <a:spcPts val="375"/>
              </a:spcBef>
              <a:spcAft>
                <a:spcPts val="0"/>
              </a:spcAft>
              <a:buSzPts val="1440"/>
              <a:buChar char="►"/>
              <a:defRPr/>
            </a:lvl3pPr>
            <a:lvl4pPr marL="1828800" lvl="3" indent="-320039" algn="l">
              <a:lnSpc>
                <a:spcPct val="90000"/>
              </a:lnSpc>
              <a:spcBef>
                <a:spcPts val="375"/>
              </a:spcBef>
              <a:spcAft>
                <a:spcPts val="0"/>
              </a:spcAft>
              <a:buSzPts val="1440"/>
              <a:buChar char="►"/>
              <a:defRPr/>
            </a:lvl4pPr>
            <a:lvl5pPr marL="2286000" lvl="4" indent="-320039" algn="l">
              <a:lnSpc>
                <a:spcPct val="90000"/>
              </a:lnSpc>
              <a:spcBef>
                <a:spcPts val="375"/>
              </a:spcBef>
              <a:spcAft>
                <a:spcPts val="0"/>
              </a:spcAft>
              <a:buSzPts val="144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
        <p:nvSpPr>
          <p:cNvPr id="130" name="Google Shape;130;p74"/>
          <p:cNvSpPr txBox="1">
            <a:spLocks noGrp="1"/>
          </p:cNvSpPr>
          <p:nvPr>
            <p:ph type="body" idx="6"/>
          </p:nvPr>
        </p:nvSpPr>
        <p:spPr>
          <a:xfrm>
            <a:off x="3287074" y="1226036"/>
            <a:ext cx="2561100" cy="6180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rgbClr val="307FAE"/>
              </a:buClr>
              <a:buSzPts val="1200"/>
              <a:buNone/>
              <a:defRPr sz="1200" b="1">
                <a:latin typeface="Arial" panose="020B0604020202020204" pitchFamily="34" charset="0"/>
                <a:cs typeface="Arial" panose="020B0604020202020204" pitchFamily="34" charset="0"/>
              </a:defRPr>
            </a:lvl1pPr>
            <a:lvl2pPr marL="914400" lvl="1" indent="-228600" algn="l">
              <a:lnSpc>
                <a:spcPct val="90000"/>
              </a:lnSpc>
              <a:spcBef>
                <a:spcPts val="375"/>
              </a:spcBef>
              <a:spcAft>
                <a:spcPts val="0"/>
              </a:spcAft>
              <a:buClr>
                <a:srgbClr val="757070"/>
              </a:buClr>
              <a:buSzPts val="1500"/>
              <a:buNone/>
              <a:defRPr sz="1500" b="1"/>
            </a:lvl2pPr>
            <a:lvl3pPr marL="1371600" lvl="2" indent="-228600" algn="l">
              <a:lnSpc>
                <a:spcPct val="90000"/>
              </a:lnSpc>
              <a:spcBef>
                <a:spcPts val="375"/>
              </a:spcBef>
              <a:spcAft>
                <a:spcPts val="0"/>
              </a:spcAft>
              <a:buSzPts val="1080"/>
              <a:buNone/>
              <a:defRPr sz="1350" b="1"/>
            </a:lvl3pPr>
            <a:lvl4pPr marL="1828800" lvl="3" indent="-228600" algn="l">
              <a:lnSpc>
                <a:spcPct val="90000"/>
              </a:lnSpc>
              <a:spcBef>
                <a:spcPts val="375"/>
              </a:spcBef>
              <a:spcAft>
                <a:spcPts val="0"/>
              </a:spcAft>
              <a:buSzPts val="960"/>
              <a:buNone/>
              <a:defRPr sz="1200" b="1"/>
            </a:lvl4pPr>
            <a:lvl5pPr marL="2286000" lvl="4" indent="-228600" algn="l">
              <a:lnSpc>
                <a:spcPct val="90000"/>
              </a:lnSpc>
              <a:spcBef>
                <a:spcPts val="375"/>
              </a:spcBef>
              <a:spcAft>
                <a:spcPts val="0"/>
              </a:spcAft>
              <a:buSzPts val="96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dirty="0"/>
          </a:p>
        </p:txBody>
      </p:sp>
      <p:sp>
        <p:nvSpPr>
          <p:cNvPr id="131" name="Google Shape;131;p74"/>
          <p:cNvSpPr txBox="1">
            <a:spLocks noGrp="1"/>
          </p:cNvSpPr>
          <p:nvPr>
            <p:ph type="body" idx="7"/>
          </p:nvPr>
        </p:nvSpPr>
        <p:spPr>
          <a:xfrm>
            <a:off x="3287076" y="1843970"/>
            <a:ext cx="2561100" cy="27633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rgbClr val="307FAE"/>
              </a:buClr>
              <a:buSzPts val="1800"/>
              <a:buNone/>
              <a:defRPr>
                <a:latin typeface="Arial" panose="020B0604020202020204" pitchFamily="34" charset="0"/>
                <a:cs typeface="Arial" panose="020B0604020202020204" pitchFamily="34" charset="0"/>
              </a:defRPr>
            </a:lvl1pPr>
            <a:lvl2pPr marL="914400" lvl="1" indent="-228600" algn="l">
              <a:lnSpc>
                <a:spcPct val="90000"/>
              </a:lnSpc>
              <a:spcBef>
                <a:spcPts val="375"/>
              </a:spcBef>
              <a:spcAft>
                <a:spcPts val="0"/>
              </a:spcAft>
              <a:buClr>
                <a:srgbClr val="757070"/>
              </a:buClr>
              <a:buSzPts val="1800"/>
              <a:buNone/>
              <a:defRPr/>
            </a:lvl2pPr>
            <a:lvl3pPr marL="1371600" lvl="2" indent="-320039" algn="l">
              <a:lnSpc>
                <a:spcPct val="90000"/>
              </a:lnSpc>
              <a:spcBef>
                <a:spcPts val="375"/>
              </a:spcBef>
              <a:spcAft>
                <a:spcPts val="0"/>
              </a:spcAft>
              <a:buSzPts val="1440"/>
              <a:buChar char="►"/>
              <a:defRPr/>
            </a:lvl3pPr>
            <a:lvl4pPr marL="1828800" lvl="3" indent="-320039" algn="l">
              <a:lnSpc>
                <a:spcPct val="90000"/>
              </a:lnSpc>
              <a:spcBef>
                <a:spcPts val="375"/>
              </a:spcBef>
              <a:spcAft>
                <a:spcPts val="0"/>
              </a:spcAft>
              <a:buSzPts val="1440"/>
              <a:buChar char="►"/>
              <a:defRPr/>
            </a:lvl4pPr>
            <a:lvl5pPr marL="2286000" lvl="4" indent="-320039" algn="l">
              <a:lnSpc>
                <a:spcPct val="90000"/>
              </a:lnSpc>
              <a:spcBef>
                <a:spcPts val="375"/>
              </a:spcBef>
              <a:spcAft>
                <a:spcPts val="0"/>
              </a:spcAft>
              <a:buSzPts val="144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
        <p:nvSpPr>
          <p:cNvPr id="132" name="Google Shape;132;p74"/>
          <p:cNvSpPr txBox="1">
            <a:spLocks noGrp="1"/>
          </p:cNvSpPr>
          <p:nvPr>
            <p:ph type="sldNum" idx="12"/>
          </p:nvPr>
        </p:nvSpPr>
        <p:spPr>
          <a:xfrm>
            <a:off x="8553450" y="4756538"/>
            <a:ext cx="590700" cy="4050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rial" panose="020B0604020202020204" pitchFamily="34" charset="0"/>
                <a:ea typeface="Arial" panose="020B0604020202020204" pitchFamily="34" charset="0"/>
                <a:cs typeface="Arial" panose="020B0604020202020204" pitchFamily="34" charset="0"/>
                <a:sym typeface="Avenir"/>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9pPr>
          </a:lstStyle>
          <a:p>
            <a:fld id="{00000000-1234-1234-1234-123412341234}"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p:cSld name="CUSTOM_1_1">
    <p:spTree>
      <p:nvGrpSpPr>
        <p:cNvPr id="1" name="Shape 140"/>
        <p:cNvGrpSpPr/>
        <p:nvPr/>
      </p:nvGrpSpPr>
      <p:grpSpPr>
        <a:xfrm>
          <a:off x="0" y="0"/>
          <a:ext cx="0" cy="0"/>
          <a:chOff x="0" y="0"/>
          <a:chExt cx="0" cy="0"/>
        </a:xfrm>
      </p:grpSpPr>
      <p:sp>
        <p:nvSpPr>
          <p:cNvPr id="141" name="Google Shape;141;p26"/>
          <p:cNvSpPr txBox="1">
            <a:spLocks noGrp="1"/>
          </p:cNvSpPr>
          <p:nvPr>
            <p:ph type="title"/>
          </p:nvPr>
        </p:nvSpPr>
        <p:spPr>
          <a:xfrm>
            <a:off x="369175" y="224075"/>
            <a:ext cx="8420100" cy="373500"/>
          </a:xfrm>
          <a:prstGeom prst="rect">
            <a:avLst/>
          </a:prstGeom>
          <a:noFill/>
          <a:ln>
            <a:noFill/>
          </a:ln>
        </p:spPr>
        <p:txBody>
          <a:bodyPr spcFirstLastPara="1" wrap="square" lIns="68575" tIns="34275" rIns="68575" bIns="34275" anchor="t" anchorCtr="0">
            <a:noAutofit/>
          </a:bodyPr>
          <a:lstStyle>
            <a:lvl1pPr lvl="0" algn="l">
              <a:lnSpc>
                <a:spcPct val="90000"/>
              </a:lnSpc>
              <a:spcBef>
                <a:spcPts val="0"/>
              </a:spcBef>
              <a:spcAft>
                <a:spcPts val="0"/>
              </a:spcAft>
              <a:buSzPts val="3300"/>
              <a:buNone/>
              <a:defRPr sz="2400">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cxnSp>
        <p:nvCxnSpPr>
          <p:cNvPr id="142" name="Google Shape;142;p26"/>
          <p:cNvCxnSpPr/>
          <p:nvPr/>
        </p:nvCxnSpPr>
        <p:spPr>
          <a:xfrm>
            <a:off x="369250" y="651375"/>
            <a:ext cx="8420100" cy="4200"/>
          </a:xfrm>
          <a:prstGeom prst="straightConnector1">
            <a:avLst/>
          </a:prstGeom>
          <a:noFill/>
          <a:ln w="9525" cap="flat" cmpd="sng">
            <a:solidFill>
              <a:schemeClr val="dk1"/>
            </a:solidFill>
            <a:prstDash val="solid"/>
            <a:round/>
            <a:headEnd type="none" w="sm" len="sm"/>
            <a:tailEnd type="none" w="sm" len="sm"/>
          </a:ln>
        </p:spPr>
      </p:cxnSp>
      <p:sp>
        <p:nvSpPr>
          <p:cNvPr id="143" name="Google Shape;143;p26"/>
          <p:cNvSpPr txBox="1">
            <a:spLocks noGrp="1"/>
          </p:cNvSpPr>
          <p:nvPr>
            <p:ph type="body" idx="1"/>
          </p:nvPr>
        </p:nvSpPr>
        <p:spPr>
          <a:xfrm>
            <a:off x="394150" y="986850"/>
            <a:ext cx="8395200" cy="33846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1600"/>
              <a:buNone/>
              <a:defRPr sz="1600" b="0">
                <a:latin typeface="Arial" panose="020B0604020202020204" pitchFamily="34" charset="0"/>
                <a:cs typeface="Arial" panose="020B0604020202020204" pitchFamily="34" charset="0"/>
              </a:defRPr>
            </a:lvl1pPr>
            <a:lvl2pPr marL="914400" lvl="1" indent="-228600" algn="l">
              <a:lnSpc>
                <a:spcPct val="90000"/>
              </a:lnSpc>
              <a:spcBef>
                <a:spcPts val="400"/>
              </a:spcBef>
              <a:spcAft>
                <a:spcPts val="0"/>
              </a:spcAft>
              <a:buSzPts val="1500"/>
              <a:buNone/>
              <a:defRPr sz="1500" b="0"/>
            </a:lvl2pPr>
            <a:lvl3pPr marL="1371600" lvl="2" indent="-228600" algn="l">
              <a:lnSpc>
                <a:spcPct val="90000"/>
              </a:lnSpc>
              <a:spcBef>
                <a:spcPts val="400"/>
              </a:spcBef>
              <a:spcAft>
                <a:spcPts val="0"/>
              </a:spcAft>
              <a:buClr>
                <a:schemeClr val="dk1"/>
              </a:buClr>
              <a:buSzPts val="1400"/>
              <a:buNone/>
              <a:defRPr sz="1400">
                <a:solidFill>
                  <a:schemeClr val="dk1"/>
                </a:solidFill>
              </a:defRPr>
            </a:lvl3pPr>
            <a:lvl4pPr marL="1828800" lvl="3" indent="-228600" algn="l">
              <a:lnSpc>
                <a:spcPct val="90000"/>
              </a:lnSpc>
              <a:spcBef>
                <a:spcPts val="400"/>
              </a:spcBef>
              <a:spcAft>
                <a:spcPts val="0"/>
              </a:spcAft>
              <a:buSzPts val="1200"/>
              <a:buNone/>
              <a:defRPr sz="1200" b="0"/>
            </a:lvl4pPr>
            <a:lvl5pPr marL="2286000" lvl="4" indent="-228600" algn="l">
              <a:lnSpc>
                <a:spcPct val="120000"/>
              </a:lnSpc>
              <a:spcBef>
                <a:spcPts val="400"/>
              </a:spcBef>
              <a:spcAft>
                <a:spcPts val="0"/>
              </a:spcAft>
              <a:buClr>
                <a:schemeClr val="dk1"/>
              </a:buClr>
              <a:buSzPts val="1000"/>
              <a:buNone/>
              <a:defRPr sz="1000">
                <a:solidFill>
                  <a:schemeClr val="dk1"/>
                </a:solidFill>
              </a:defRPr>
            </a:lvl5pPr>
            <a:lvl6pPr marL="2743200" lvl="5" indent="-292100" algn="l">
              <a:lnSpc>
                <a:spcPct val="90000"/>
              </a:lnSpc>
              <a:spcBef>
                <a:spcPts val="400"/>
              </a:spcBef>
              <a:spcAft>
                <a:spcPts val="0"/>
              </a:spcAft>
              <a:buSzPts val="1000"/>
              <a:buChar char="•"/>
              <a:defRPr sz="1000"/>
            </a:lvl6pPr>
            <a:lvl7pPr marL="3200400" lvl="6" indent="-285750" algn="l">
              <a:lnSpc>
                <a:spcPct val="90000"/>
              </a:lnSpc>
              <a:spcBef>
                <a:spcPts val="400"/>
              </a:spcBef>
              <a:spcAft>
                <a:spcPts val="0"/>
              </a:spcAft>
              <a:buSzPts val="900"/>
              <a:buChar char="•"/>
              <a:defRPr sz="900"/>
            </a:lvl7pPr>
            <a:lvl8pPr marL="3657600" lvl="7" indent="-279400" algn="l">
              <a:lnSpc>
                <a:spcPct val="90000"/>
              </a:lnSpc>
              <a:spcBef>
                <a:spcPts val="400"/>
              </a:spcBef>
              <a:spcAft>
                <a:spcPts val="0"/>
              </a:spcAft>
              <a:buSzPts val="800"/>
              <a:buChar char="•"/>
              <a:defRPr sz="800"/>
            </a:lvl8pPr>
            <a:lvl9pPr marL="4114800" lvl="8" indent="-279400" algn="l">
              <a:lnSpc>
                <a:spcPct val="90000"/>
              </a:lnSpc>
              <a:spcBef>
                <a:spcPts val="400"/>
              </a:spcBef>
              <a:spcAft>
                <a:spcPts val="0"/>
              </a:spcAft>
              <a:buSzPts val="800"/>
              <a:buChar char="•"/>
              <a:defRPr sz="800" i="1"/>
            </a:lvl9pPr>
          </a:lstStyle>
          <a:p>
            <a:endParaRPr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Subtitle">
  <p:cSld name="CUSTOM">
    <p:spTree>
      <p:nvGrpSpPr>
        <p:cNvPr id="1" name="Shape 144"/>
        <p:cNvGrpSpPr/>
        <p:nvPr/>
      </p:nvGrpSpPr>
      <p:grpSpPr>
        <a:xfrm>
          <a:off x="0" y="0"/>
          <a:ext cx="0" cy="0"/>
          <a:chOff x="0" y="0"/>
          <a:chExt cx="0" cy="0"/>
        </a:xfrm>
      </p:grpSpPr>
      <p:sp>
        <p:nvSpPr>
          <p:cNvPr id="145" name="Google Shape;145;p31"/>
          <p:cNvSpPr txBox="1">
            <a:spLocks noGrp="1"/>
          </p:cNvSpPr>
          <p:nvPr>
            <p:ph type="title"/>
          </p:nvPr>
        </p:nvSpPr>
        <p:spPr>
          <a:xfrm>
            <a:off x="369175" y="224075"/>
            <a:ext cx="8420100" cy="373500"/>
          </a:xfrm>
          <a:prstGeom prst="rect">
            <a:avLst/>
          </a:prstGeom>
          <a:noFill/>
          <a:ln>
            <a:noFill/>
          </a:ln>
        </p:spPr>
        <p:txBody>
          <a:bodyPr spcFirstLastPara="1" wrap="square" lIns="68575" tIns="34275" rIns="68575" bIns="34275" anchor="t" anchorCtr="0">
            <a:noAutofit/>
          </a:bodyPr>
          <a:lstStyle>
            <a:lvl1pPr lvl="0" algn="l">
              <a:lnSpc>
                <a:spcPct val="90000"/>
              </a:lnSpc>
              <a:spcBef>
                <a:spcPts val="0"/>
              </a:spcBef>
              <a:spcAft>
                <a:spcPts val="0"/>
              </a:spcAft>
              <a:buSzPts val="3300"/>
              <a:buNone/>
              <a:defRPr sz="2400">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cxnSp>
        <p:nvCxnSpPr>
          <p:cNvPr id="146" name="Google Shape;146;p31"/>
          <p:cNvCxnSpPr/>
          <p:nvPr/>
        </p:nvCxnSpPr>
        <p:spPr>
          <a:xfrm>
            <a:off x="369250" y="651375"/>
            <a:ext cx="8420100" cy="4200"/>
          </a:xfrm>
          <a:prstGeom prst="straightConnector1">
            <a:avLst/>
          </a:prstGeom>
          <a:noFill/>
          <a:ln w="9525" cap="flat" cmpd="sng">
            <a:solidFill>
              <a:schemeClr val="dk1"/>
            </a:solidFill>
            <a:prstDash val="solid"/>
            <a:round/>
            <a:headEnd type="none" w="sm" len="sm"/>
            <a:tailEnd type="none" w="sm" len="sm"/>
          </a:ln>
        </p:spPr>
      </p:cxnSp>
      <p:sp>
        <p:nvSpPr>
          <p:cNvPr id="147" name="Google Shape;147;p31"/>
          <p:cNvSpPr txBox="1">
            <a:spLocks noGrp="1"/>
          </p:cNvSpPr>
          <p:nvPr>
            <p:ph type="subTitle" idx="1"/>
          </p:nvPr>
        </p:nvSpPr>
        <p:spPr>
          <a:xfrm>
            <a:off x="369175" y="651375"/>
            <a:ext cx="8420100" cy="398400"/>
          </a:xfrm>
          <a:prstGeom prst="rect">
            <a:avLst/>
          </a:prstGeom>
          <a:noFill/>
          <a:ln>
            <a:noFill/>
          </a:ln>
        </p:spPr>
        <p:txBody>
          <a:bodyPr spcFirstLastPara="1" wrap="square" lIns="68575" tIns="34275" rIns="68575" bIns="34275" anchor="t" anchorCtr="0">
            <a:noAutofit/>
          </a:bodyPr>
          <a:lstStyle>
            <a:lvl1pPr lvl="0" algn="l">
              <a:lnSpc>
                <a:spcPct val="90000"/>
              </a:lnSpc>
              <a:spcBef>
                <a:spcPts val="800"/>
              </a:spcBef>
              <a:spcAft>
                <a:spcPts val="0"/>
              </a:spcAft>
              <a:buSzPts val="2700"/>
              <a:buNone/>
              <a:defRPr sz="1800" b="0">
                <a:latin typeface="Arial" panose="020B0604020202020204" pitchFamily="34" charset="0"/>
                <a:cs typeface="Arial" panose="020B0604020202020204" pitchFamily="34" charset="0"/>
              </a:defRPr>
            </a:lvl1pPr>
            <a:lvl2pPr lvl="1" algn="l">
              <a:lnSpc>
                <a:spcPct val="90000"/>
              </a:lnSpc>
              <a:spcBef>
                <a:spcPts val="800"/>
              </a:spcBef>
              <a:spcAft>
                <a:spcPts val="0"/>
              </a:spcAft>
              <a:buSzPts val="1400"/>
              <a:buNone/>
              <a:defRPr/>
            </a:lvl2pPr>
            <a:lvl3pPr lvl="2" algn="l">
              <a:lnSpc>
                <a:spcPct val="90000"/>
              </a:lnSpc>
              <a:spcBef>
                <a:spcPts val="800"/>
              </a:spcBef>
              <a:spcAft>
                <a:spcPts val="0"/>
              </a:spcAft>
              <a:buSzPts val="1100"/>
              <a:buNone/>
              <a:defRPr/>
            </a:lvl3pPr>
            <a:lvl4pPr lvl="3" algn="l">
              <a:lnSpc>
                <a:spcPct val="90000"/>
              </a:lnSpc>
              <a:spcBef>
                <a:spcPts val="800"/>
              </a:spcBef>
              <a:spcAft>
                <a:spcPts val="0"/>
              </a:spcAft>
              <a:buSzPts val="1100"/>
              <a:buNone/>
              <a:defRPr/>
            </a:lvl4pPr>
            <a:lvl5pPr lvl="4" algn="l">
              <a:lnSpc>
                <a:spcPct val="120000"/>
              </a:lnSpc>
              <a:spcBef>
                <a:spcPts val="800"/>
              </a:spcBef>
              <a:spcAft>
                <a:spcPts val="0"/>
              </a:spcAft>
              <a:buSzPts val="800"/>
              <a:buNone/>
              <a:defRPr/>
            </a:lvl5pPr>
            <a:lvl6pPr lvl="5" algn="l">
              <a:lnSpc>
                <a:spcPct val="90000"/>
              </a:lnSpc>
              <a:spcBef>
                <a:spcPts val="800"/>
              </a:spcBef>
              <a:spcAft>
                <a:spcPts val="0"/>
              </a:spcAft>
              <a:buSzPts val="1400"/>
              <a:buNone/>
              <a:defRPr/>
            </a:lvl6pPr>
            <a:lvl7pPr lvl="6" algn="l">
              <a:lnSpc>
                <a:spcPct val="90000"/>
              </a:lnSpc>
              <a:spcBef>
                <a:spcPts val="800"/>
              </a:spcBef>
              <a:spcAft>
                <a:spcPts val="0"/>
              </a:spcAft>
              <a:buSzPts val="1400"/>
              <a:buNone/>
              <a:defRPr/>
            </a:lvl7pPr>
            <a:lvl8pPr lvl="7" algn="l">
              <a:lnSpc>
                <a:spcPct val="90000"/>
              </a:lnSpc>
              <a:spcBef>
                <a:spcPts val="800"/>
              </a:spcBef>
              <a:spcAft>
                <a:spcPts val="0"/>
              </a:spcAft>
              <a:buSzPts val="1400"/>
              <a:buNone/>
              <a:defRPr/>
            </a:lvl8pPr>
            <a:lvl9pPr lvl="8" algn="l">
              <a:lnSpc>
                <a:spcPct val="90000"/>
              </a:lnSpc>
              <a:spcBef>
                <a:spcPts val="800"/>
              </a:spcBef>
              <a:spcAft>
                <a:spcPts val="0"/>
              </a:spcAft>
              <a:buSzPts val="1400"/>
              <a:buNone/>
              <a:defRPr/>
            </a:lvl9pPr>
          </a:lstStyle>
          <a:p>
            <a:endParaRPr dirty="0"/>
          </a:p>
        </p:txBody>
      </p:sp>
      <p:sp>
        <p:nvSpPr>
          <p:cNvPr id="148" name="Google Shape;148;p31"/>
          <p:cNvSpPr txBox="1">
            <a:spLocks noGrp="1"/>
          </p:cNvSpPr>
          <p:nvPr>
            <p:ph type="body" idx="2"/>
          </p:nvPr>
        </p:nvSpPr>
        <p:spPr>
          <a:xfrm>
            <a:off x="394150" y="1394000"/>
            <a:ext cx="8393400" cy="31698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1600"/>
              <a:buNone/>
              <a:defRPr sz="1600" b="0">
                <a:latin typeface="Arial" panose="020B0604020202020204" pitchFamily="34" charset="0"/>
                <a:cs typeface="Arial" panose="020B0604020202020204" pitchFamily="34" charset="0"/>
              </a:defRPr>
            </a:lvl1pPr>
            <a:lvl2pPr marL="914400" lvl="1" indent="-228600" algn="l">
              <a:lnSpc>
                <a:spcPct val="90000"/>
              </a:lnSpc>
              <a:spcBef>
                <a:spcPts val="400"/>
              </a:spcBef>
              <a:spcAft>
                <a:spcPts val="0"/>
              </a:spcAft>
              <a:buSzPts val="1500"/>
              <a:buNone/>
              <a:defRPr sz="1500" b="0"/>
            </a:lvl2pPr>
            <a:lvl3pPr marL="1371600" lvl="2" indent="-228600" algn="l">
              <a:lnSpc>
                <a:spcPct val="90000"/>
              </a:lnSpc>
              <a:spcBef>
                <a:spcPts val="400"/>
              </a:spcBef>
              <a:spcAft>
                <a:spcPts val="0"/>
              </a:spcAft>
              <a:buClr>
                <a:schemeClr val="dk1"/>
              </a:buClr>
              <a:buSzPts val="1400"/>
              <a:buNone/>
              <a:defRPr sz="1400">
                <a:solidFill>
                  <a:schemeClr val="dk1"/>
                </a:solidFill>
              </a:defRPr>
            </a:lvl3pPr>
            <a:lvl4pPr marL="1828800" lvl="3" indent="-228600" algn="l">
              <a:lnSpc>
                <a:spcPct val="90000"/>
              </a:lnSpc>
              <a:spcBef>
                <a:spcPts val="400"/>
              </a:spcBef>
              <a:spcAft>
                <a:spcPts val="0"/>
              </a:spcAft>
              <a:buSzPts val="1200"/>
              <a:buNone/>
              <a:defRPr sz="1200" b="0"/>
            </a:lvl4pPr>
            <a:lvl5pPr marL="2286000" lvl="4" indent="-228600" algn="l">
              <a:lnSpc>
                <a:spcPct val="120000"/>
              </a:lnSpc>
              <a:spcBef>
                <a:spcPts val="400"/>
              </a:spcBef>
              <a:spcAft>
                <a:spcPts val="0"/>
              </a:spcAft>
              <a:buClr>
                <a:schemeClr val="dk1"/>
              </a:buClr>
              <a:buSzPts val="1000"/>
              <a:buNone/>
              <a:defRPr sz="1000">
                <a:solidFill>
                  <a:schemeClr val="dk1"/>
                </a:solidFill>
              </a:defRPr>
            </a:lvl5pPr>
            <a:lvl6pPr marL="2743200" lvl="5" indent="-292100" algn="l">
              <a:lnSpc>
                <a:spcPct val="90000"/>
              </a:lnSpc>
              <a:spcBef>
                <a:spcPts val="400"/>
              </a:spcBef>
              <a:spcAft>
                <a:spcPts val="0"/>
              </a:spcAft>
              <a:buSzPts val="1000"/>
              <a:buChar char="•"/>
              <a:defRPr sz="1000"/>
            </a:lvl6pPr>
            <a:lvl7pPr marL="3200400" lvl="6" indent="-285750" algn="l">
              <a:lnSpc>
                <a:spcPct val="90000"/>
              </a:lnSpc>
              <a:spcBef>
                <a:spcPts val="400"/>
              </a:spcBef>
              <a:spcAft>
                <a:spcPts val="0"/>
              </a:spcAft>
              <a:buSzPts val="900"/>
              <a:buChar char="•"/>
              <a:defRPr sz="900"/>
            </a:lvl7pPr>
            <a:lvl8pPr marL="3657600" lvl="7" indent="-279400" algn="l">
              <a:lnSpc>
                <a:spcPct val="90000"/>
              </a:lnSpc>
              <a:spcBef>
                <a:spcPts val="400"/>
              </a:spcBef>
              <a:spcAft>
                <a:spcPts val="0"/>
              </a:spcAft>
              <a:buSzPts val="800"/>
              <a:buChar char="•"/>
              <a:defRPr sz="800"/>
            </a:lvl8pPr>
            <a:lvl9pPr marL="4114800" lvl="8" indent="-279400" algn="l">
              <a:lnSpc>
                <a:spcPct val="90000"/>
              </a:lnSpc>
              <a:spcBef>
                <a:spcPts val="400"/>
              </a:spcBef>
              <a:spcAft>
                <a:spcPts val="0"/>
              </a:spcAft>
              <a:buSzPts val="800"/>
              <a:buChar char="•"/>
              <a:defRPr sz="800" i="1"/>
            </a:lvl9pPr>
          </a:lstStyle>
          <a:p>
            <a:endParaRPr dirty="0"/>
          </a:p>
        </p:txBody>
      </p:sp>
      <p:sp>
        <p:nvSpPr>
          <p:cNvPr id="149" name="Google Shape;149;p31"/>
          <p:cNvSpPr txBox="1">
            <a:spLocks noGrp="1"/>
          </p:cNvSpPr>
          <p:nvPr>
            <p:ph type="sldNum" idx="12"/>
          </p:nvPr>
        </p:nvSpPr>
        <p:spPr>
          <a:xfrm>
            <a:off x="8479558" y="4716192"/>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Arial" panose="020B0604020202020204" pitchFamily="34" charset="0"/>
                <a:ea typeface="Roboto"/>
                <a:cs typeface="Arial" panose="020B0604020202020204" pitchFamily="34" charset="0"/>
                <a:sym typeface="Roboto"/>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9pPr>
          </a:lstStyle>
          <a:p>
            <a:fld id="{00000000-1234-1234-1234-123412341234}" type="slidenum">
              <a:rPr lang="en-US" smtClean="0"/>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 V2">
  <p:cSld name="TITLE_3">
    <p:bg>
      <p:bgPr>
        <a:solidFill>
          <a:schemeClr val="dk2"/>
        </a:solidFill>
        <a:effectLst/>
      </p:bgPr>
    </p:bg>
    <p:spTree>
      <p:nvGrpSpPr>
        <p:cNvPr id="1" name="Shape 150"/>
        <p:cNvGrpSpPr/>
        <p:nvPr/>
      </p:nvGrpSpPr>
      <p:grpSpPr>
        <a:xfrm>
          <a:off x="0" y="0"/>
          <a:ext cx="0" cy="0"/>
          <a:chOff x="0" y="0"/>
          <a:chExt cx="0" cy="0"/>
        </a:xfrm>
      </p:grpSpPr>
      <p:sp>
        <p:nvSpPr>
          <p:cNvPr id="151" name="Google Shape;151;p32"/>
          <p:cNvSpPr txBox="1">
            <a:spLocks noGrp="1"/>
          </p:cNvSpPr>
          <p:nvPr>
            <p:ph type="ctrTitle"/>
          </p:nvPr>
        </p:nvSpPr>
        <p:spPr>
          <a:xfrm>
            <a:off x="311700" y="2141925"/>
            <a:ext cx="8520600" cy="6552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rgbClr val="FFFFFF"/>
              </a:buClr>
              <a:buSzPts val="4200"/>
              <a:buNone/>
              <a:defRPr sz="4200">
                <a:solidFill>
                  <a:srgbClr val="FFFFFF"/>
                </a:solidFill>
                <a:latin typeface="Arial" panose="020B0604020202020204" pitchFamily="34" charset="0"/>
                <a:cs typeface="Arial" panose="020B0604020202020204" pitchFamily="34" charset="0"/>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dirty="0"/>
          </a:p>
        </p:txBody>
      </p:sp>
      <p:sp>
        <p:nvSpPr>
          <p:cNvPr id="152" name="Google Shape;152;p32"/>
          <p:cNvSpPr txBox="1">
            <a:spLocks noGrp="1"/>
          </p:cNvSpPr>
          <p:nvPr>
            <p:ph type="subTitle" idx="1"/>
          </p:nvPr>
        </p:nvSpPr>
        <p:spPr>
          <a:xfrm>
            <a:off x="311700" y="2834125"/>
            <a:ext cx="8520600" cy="792600"/>
          </a:xfrm>
          <a:prstGeom prst="rect">
            <a:avLst/>
          </a:prstGeom>
          <a:noFill/>
          <a:ln>
            <a:noFill/>
          </a:ln>
        </p:spPr>
        <p:txBody>
          <a:bodyPr spcFirstLastPara="1" wrap="square" lIns="68575" tIns="34275" rIns="68575" bIns="34275" anchor="t" anchorCtr="0">
            <a:noAutofit/>
          </a:bodyPr>
          <a:lstStyle>
            <a:lvl1pPr lvl="0" algn="ctr">
              <a:lnSpc>
                <a:spcPct val="100000"/>
              </a:lnSpc>
              <a:spcBef>
                <a:spcPts val="800"/>
              </a:spcBef>
              <a:spcAft>
                <a:spcPts val="0"/>
              </a:spcAft>
              <a:buClr>
                <a:srgbClr val="F3F3F3"/>
              </a:buClr>
              <a:buSzPts val="2400"/>
              <a:buNone/>
              <a:defRPr sz="2400" b="0">
                <a:solidFill>
                  <a:srgbClr val="F3F3F3"/>
                </a:solidFill>
                <a:latin typeface="Arial" panose="020B0604020202020204" pitchFamily="34" charset="0"/>
                <a:cs typeface="Arial" panose="020B0604020202020204" pitchFamily="34" charset="0"/>
              </a:defRPr>
            </a:lvl1pPr>
            <a:lvl2pPr lvl="1" algn="ctr">
              <a:lnSpc>
                <a:spcPct val="100000"/>
              </a:lnSpc>
              <a:spcBef>
                <a:spcPts val="400"/>
              </a:spcBef>
              <a:spcAft>
                <a:spcPts val="0"/>
              </a:spcAft>
              <a:buSzPts val="2800"/>
              <a:buNone/>
              <a:defRPr sz="2800"/>
            </a:lvl2pPr>
            <a:lvl3pPr lvl="2" algn="ctr">
              <a:lnSpc>
                <a:spcPct val="100000"/>
              </a:lnSpc>
              <a:spcBef>
                <a:spcPts val="400"/>
              </a:spcBef>
              <a:spcAft>
                <a:spcPts val="0"/>
              </a:spcAft>
              <a:buSzPts val="2800"/>
              <a:buNone/>
              <a:defRPr sz="2800"/>
            </a:lvl3pPr>
            <a:lvl4pPr lvl="3" algn="ctr">
              <a:lnSpc>
                <a:spcPct val="100000"/>
              </a:lnSpc>
              <a:spcBef>
                <a:spcPts val="400"/>
              </a:spcBef>
              <a:spcAft>
                <a:spcPts val="0"/>
              </a:spcAft>
              <a:buSzPts val="2800"/>
              <a:buNone/>
              <a:defRPr sz="2800"/>
            </a:lvl4pPr>
            <a:lvl5pPr lvl="4" algn="ctr">
              <a:lnSpc>
                <a:spcPct val="100000"/>
              </a:lnSpc>
              <a:spcBef>
                <a:spcPts val="400"/>
              </a:spcBef>
              <a:spcAft>
                <a:spcPts val="0"/>
              </a:spcAft>
              <a:buSzPts val="2800"/>
              <a:buNone/>
              <a:defRPr sz="2800"/>
            </a:lvl5pPr>
            <a:lvl6pPr lvl="5" algn="ctr">
              <a:lnSpc>
                <a:spcPct val="100000"/>
              </a:lnSpc>
              <a:spcBef>
                <a:spcPts val="400"/>
              </a:spcBef>
              <a:spcAft>
                <a:spcPts val="0"/>
              </a:spcAft>
              <a:buSzPts val="2800"/>
              <a:buNone/>
              <a:defRPr sz="2800"/>
            </a:lvl6pPr>
            <a:lvl7pPr lvl="6" algn="ctr">
              <a:lnSpc>
                <a:spcPct val="100000"/>
              </a:lnSpc>
              <a:spcBef>
                <a:spcPts val="400"/>
              </a:spcBef>
              <a:spcAft>
                <a:spcPts val="0"/>
              </a:spcAft>
              <a:buSzPts val="2800"/>
              <a:buNone/>
              <a:defRPr sz="2800"/>
            </a:lvl7pPr>
            <a:lvl8pPr lvl="7" algn="ctr">
              <a:lnSpc>
                <a:spcPct val="100000"/>
              </a:lnSpc>
              <a:spcBef>
                <a:spcPts val="400"/>
              </a:spcBef>
              <a:spcAft>
                <a:spcPts val="0"/>
              </a:spcAft>
              <a:buSzPts val="2800"/>
              <a:buNone/>
              <a:defRPr sz="2800"/>
            </a:lvl8pPr>
            <a:lvl9pPr lvl="8" algn="ctr">
              <a:lnSpc>
                <a:spcPct val="100000"/>
              </a:lnSpc>
              <a:spcBef>
                <a:spcPts val="400"/>
              </a:spcBef>
              <a:spcAft>
                <a:spcPts val="0"/>
              </a:spcAft>
              <a:buSzPts val="2800"/>
              <a:buNone/>
              <a:defRPr sz="2800"/>
            </a:lvl9pPr>
          </a:lstStyle>
          <a:p>
            <a:endParaRPr dirty="0"/>
          </a:p>
        </p:txBody>
      </p:sp>
      <p:sp>
        <p:nvSpPr>
          <p:cNvPr id="153" name="Google Shape;153;p32"/>
          <p:cNvSpPr txBox="1">
            <a:spLocks noGrp="1"/>
          </p:cNvSpPr>
          <p:nvPr>
            <p:ph type="sldNum" idx="12"/>
          </p:nvPr>
        </p:nvSpPr>
        <p:spPr>
          <a:xfrm>
            <a:off x="8479558" y="4716192"/>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Arial" panose="020B0604020202020204" pitchFamily="34" charset="0"/>
                <a:ea typeface="Roboto"/>
                <a:cs typeface="Arial" panose="020B0604020202020204" pitchFamily="34" charset="0"/>
                <a:sym typeface="Roboto"/>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9pPr>
          </a:lstStyle>
          <a:p>
            <a:fld id="{00000000-1234-1234-1234-123412341234}" type="slidenum">
              <a:rPr lang="en-US" smtClean="0"/>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losing Slide">
  <p:cSld name="TITLE_2">
    <p:bg>
      <p:bgPr>
        <a:solidFill>
          <a:schemeClr val="dk2"/>
        </a:solidFill>
        <a:effectLst/>
      </p:bgPr>
    </p:bg>
    <p:spTree>
      <p:nvGrpSpPr>
        <p:cNvPr id="1" name="Shape 154"/>
        <p:cNvGrpSpPr/>
        <p:nvPr/>
      </p:nvGrpSpPr>
      <p:grpSpPr>
        <a:xfrm>
          <a:off x="0" y="0"/>
          <a:ext cx="0" cy="0"/>
          <a:chOff x="0" y="0"/>
          <a:chExt cx="0" cy="0"/>
        </a:xfrm>
      </p:grpSpPr>
      <p:pic>
        <p:nvPicPr>
          <p:cNvPr id="155" name="Google Shape;155;p33"/>
          <p:cNvPicPr preferRelativeResize="0"/>
          <p:nvPr/>
        </p:nvPicPr>
        <p:blipFill rotWithShape="1">
          <a:blip r:embed="rId2">
            <a:alphaModFix/>
          </a:blip>
          <a:srcRect/>
          <a:stretch/>
        </p:blipFill>
        <p:spPr>
          <a:xfrm>
            <a:off x="2667000" y="1666360"/>
            <a:ext cx="3810000" cy="1186244"/>
          </a:xfrm>
          <a:prstGeom prst="rect">
            <a:avLst/>
          </a:prstGeom>
          <a:noFill/>
          <a:ln>
            <a:noFill/>
          </a:ln>
        </p:spPr>
      </p:pic>
      <p:sp>
        <p:nvSpPr>
          <p:cNvPr id="156" name="Google Shape;156;p33"/>
          <p:cNvSpPr txBox="1">
            <a:spLocks noGrp="1"/>
          </p:cNvSpPr>
          <p:nvPr>
            <p:ph type="sldNum" idx="12"/>
          </p:nvPr>
        </p:nvSpPr>
        <p:spPr>
          <a:xfrm>
            <a:off x="8479558" y="4716192"/>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Arial" panose="020B0604020202020204" pitchFamily="34" charset="0"/>
                <a:ea typeface="Roboto"/>
                <a:cs typeface="Arial" panose="020B0604020202020204" pitchFamily="34" charset="0"/>
                <a:sym typeface="Roboto"/>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9pPr>
          </a:lstStyle>
          <a:p>
            <a:fld id="{00000000-1234-1234-1234-123412341234}" type="slidenum">
              <a:rPr lang="en-US" smtClean="0"/>
              <a:pPr/>
              <a:t>‹#›</a:t>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ntent with Subtitle, 2 Columns">
  <p:cSld name="CUSTOM_2">
    <p:spTree>
      <p:nvGrpSpPr>
        <p:cNvPr id="1" name="Shape 157"/>
        <p:cNvGrpSpPr/>
        <p:nvPr/>
      </p:nvGrpSpPr>
      <p:grpSpPr>
        <a:xfrm>
          <a:off x="0" y="0"/>
          <a:ext cx="0" cy="0"/>
          <a:chOff x="0" y="0"/>
          <a:chExt cx="0" cy="0"/>
        </a:xfrm>
      </p:grpSpPr>
      <p:sp>
        <p:nvSpPr>
          <p:cNvPr id="158" name="Google Shape;158;p34"/>
          <p:cNvSpPr txBox="1">
            <a:spLocks noGrp="1"/>
          </p:cNvSpPr>
          <p:nvPr>
            <p:ph type="title"/>
          </p:nvPr>
        </p:nvSpPr>
        <p:spPr>
          <a:xfrm>
            <a:off x="369175" y="224075"/>
            <a:ext cx="8420100" cy="373500"/>
          </a:xfrm>
          <a:prstGeom prst="rect">
            <a:avLst/>
          </a:prstGeom>
          <a:noFill/>
          <a:ln>
            <a:noFill/>
          </a:ln>
        </p:spPr>
        <p:txBody>
          <a:bodyPr spcFirstLastPara="1" wrap="square" lIns="68575" tIns="34275" rIns="68575" bIns="34275" anchor="t" anchorCtr="0">
            <a:noAutofit/>
          </a:bodyPr>
          <a:lstStyle>
            <a:lvl1pPr lvl="0" algn="l">
              <a:lnSpc>
                <a:spcPct val="90000"/>
              </a:lnSpc>
              <a:spcBef>
                <a:spcPts val="0"/>
              </a:spcBef>
              <a:spcAft>
                <a:spcPts val="0"/>
              </a:spcAft>
              <a:buSzPts val="3300"/>
              <a:buNone/>
              <a:defRPr sz="2400">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cxnSp>
        <p:nvCxnSpPr>
          <p:cNvPr id="159" name="Google Shape;159;p34"/>
          <p:cNvCxnSpPr/>
          <p:nvPr/>
        </p:nvCxnSpPr>
        <p:spPr>
          <a:xfrm>
            <a:off x="369250" y="651375"/>
            <a:ext cx="8420100" cy="4200"/>
          </a:xfrm>
          <a:prstGeom prst="straightConnector1">
            <a:avLst/>
          </a:prstGeom>
          <a:noFill/>
          <a:ln w="9525" cap="flat" cmpd="sng">
            <a:solidFill>
              <a:schemeClr val="dk1"/>
            </a:solidFill>
            <a:prstDash val="solid"/>
            <a:round/>
            <a:headEnd type="none" w="sm" len="sm"/>
            <a:tailEnd type="none" w="sm" len="sm"/>
          </a:ln>
        </p:spPr>
      </p:cxnSp>
      <p:sp>
        <p:nvSpPr>
          <p:cNvPr id="160" name="Google Shape;160;p34"/>
          <p:cNvSpPr txBox="1">
            <a:spLocks noGrp="1"/>
          </p:cNvSpPr>
          <p:nvPr>
            <p:ph type="subTitle" idx="1"/>
          </p:nvPr>
        </p:nvSpPr>
        <p:spPr>
          <a:xfrm>
            <a:off x="369175" y="651375"/>
            <a:ext cx="8420100" cy="398400"/>
          </a:xfrm>
          <a:prstGeom prst="rect">
            <a:avLst/>
          </a:prstGeom>
          <a:noFill/>
          <a:ln>
            <a:noFill/>
          </a:ln>
        </p:spPr>
        <p:txBody>
          <a:bodyPr spcFirstLastPara="1" wrap="square" lIns="68575" tIns="34275" rIns="68575" bIns="34275" anchor="t" anchorCtr="0">
            <a:noAutofit/>
          </a:bodyPr>
          <a:lstStyle>
            <a:lvl1pPr lvl="0" algn="l">
              <a:lnSpc>
                <a:spcPct val="90000"/>
              </a:lnSpc>
              <a:spcBef>
                <a:spcPts val="800"/>
              </a:spcBef>
              <a:spcAft>
                <a:spcPts val="0"/>
              </a:spcAft>
              <a:buSzPts val="2700"/>
              <a:buNone/>
              <a:defRPr sz="1800" b="0">
                <a:latin typeface="Arial" panose="020B0604020202020204" pitchFamily="34" charset="0"/>
                <a:cs typeface="Arial" panose="020B0604020202020204" pitchFamily="34" charset="0"/>
              </a:defRPr>
            </a:lvl1pPr>
            <a:lvl2pPr lvl="1" algn="l">
              <a:lnSpc>
                <a:spcPct val="90000"/>
              </a:lnSpc>
              <a:spcBef>
                <a:spcPts val="800"/>
              </a:spcBef>
              <a:spcAft>
                <a:spcPts val="0"/>
              </a:spcAft>
              <a:buSzPts val="1400"/>
              <a:buNone/>
              <a:defRPr/>
            </a:lvl2pPr>
            <a:lvl3pPr lvl="2" algn="l">
              <a:lnSpc>
                <a:spcPct val="90000"/>
              </a:lnSpc>
              <a:spcBef>
                <a:spcPts val="800"/>
              </a:spcBef>
              <a:spcAft>
                <a:spcPts val="0"/>
              </a:spcAft>
              <a:buSzPts val="1100"/>
              <a:buNone/>
              <a:defRPr/>
            </a:lvl3pPr>
            <a:lvl4pPr lvl="3" algn="l">
              <a:lnSpc>
                <a:spcPct val="90000"/>
              </a:lnSpc>
              <a:spcBef>
                <a:spcPts val="800"/>
              </a:spcBef>
              <a:spcAft>
                <a:spcPts val="0"/>
              </a:spcAft>
              <a:buSzPts val="1100"/>
              <a:buNone/>
              <a:defRPr/>
            </a:lvl4pPr>
            <a:lvl5pPr lvl="4" algn="l">
              <a:lnSpc>
                <a:spcPct val="120000"/>
              </a:lnSpc>
              <a:spcBef>
                <a:spcPts val="800"/>
              </a:spcBef>
              <a:spcAft>
                <a:spcPts val="0"/>
              </a:spcAft>
              <a:buSzPts val="800"/>
              <a:buNone/>
              <a:defRPr/>
            </a:lvl5pPr>
            <a:lvl6pPr lvl="5" algn="l">
              <a:lnSpc>
                <a:spcPct val="90000"/>
              </a:lnSpc>
              <a:spcBef>
                <a:spcPts val="800"/>
              </a:spcBef>
              <a:spcAft>
                <a:spcPts val="0"/>
              </a:spcAft>
              <a:buSzPts val="1400"/>
              <a:buNone/>
              <a:defRPr/>
            </a:lvl6pPr>
            <a:lvl7pPr lvl="6" algn="l">
              <a:lnSpc>
                <a:spcPct val="90000"/>
              </a:lnSpc>
              <a:spcBef>
                <a:spcPts val="800"/>
              </a:spcBef>
              <a:spcAft>
                <a:spcPts val="0"/>
              </a:spcAft>
              <a:buSzPts val="1400"/>
              <a:buNone/>
              <a:defRPr/>
            </a:lvl7pPr>
            <a:lvl8pPr lvl="7" algn="l">
              <a:lnSpc>
                <a:spcPct val="90000"/>
              </a:lnSpc>
              <a:spcBef>
                <a:spcPts val="800"/>
              </a:spcBef>
              <a:spcAft>
                <a:spcPts val="0"/>
              </a:spcAft>
              <a:buSzPts val="1400"/>
              <a:buNone/>
              <a:defRPr/>
            </a:lvl8pPr>
            <a:lvl9pPr lvl="8" algn="l">
              <a:lnSpc>
                <a:spcPct val="90000"/>
              </a:lnSpc>
              <a:spcBef>
                <a:spcPts val="800"/>
              </a:spcBef>
              <a:spcAft>
                <a:spcPts val="0"/>
              </a:spcAft>
              <a:buSzPts val="1400"/>
              <a:buNone/>
              <a:defRPr/>
            </a:lvl9pPr>
          </a:lstStyle>
          <a:p>
            <a:endParaRPr dirty="0"/>
          </a:p>
        </p:txBody>
      </p:sp>
      <p:sp>
        <p:nvSpPr>
          <p:cNvPr id="161" name="Google Shape;161;p34"/>
          <p:cNvSpPr txBox="1">
            <a:spLocks noGrp="1"/>
          </p:cNvSpPr>
          <p:nvPr>
            <p:ph type="body" idx="2"/>
          </p:nvPr>
        </p:nvSpPr>
        <p:spPr>
          <a:xfrm>
            <a:off x="394150" y="1394000"/>
            <a:ext cx="4070100" cy="31698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1600"/>
              <a:buNone/>
              <a:defRPr sz="1600" b="0">
                <a:latin typeface="Arial" panose="020B0604020202020204" pitchFamily="34" charset="0"/>
                <a:cs typeface="Arial" panose="020B0604020202020204" pitchFamily="34" charset="0"/>
              </a:defRPr>
            </a:lvl1pPr>
            <a:lvl2pPr marL="914400" lvl="1" indent="-228600" algn="l">
              <a:lnSpc>
                <a:spcPct val="90000"/>
              </a:lnSpc>
              <a:spcBef>
                <a:spcPts val="400"/>
              </a:spcBef>
              <a:spcAft>
                <a:spcPts val="0"/>
              </a:spcAft>
              <a:buSzPts val="1500"/>
              <a:buNone/>
              <a:defRPr sz="1500" b="0"/>
            </a:lvl2pPr>
            <a:lvl3pPr marL="1371600" lvl="2" indent="-228600" algn="l">
              <a:lnSpc>
                <a:spcPct val="90000"/>
              </a:lnSpc>
              <a:spcBef>
                <a:spcPts val="400"/>
              </a:spcBef>
              <a:spcAft>
                <a:spcPts val="0"/>
              </a:spcAft>
              <a:buClr>
                <a:schemeClr val="dk1"/>
              </a:buClr>
              <a:buSzPts val="1400"/>
              <a:buNone/>
              <a:defRPr sz="1400">
                <a:solidFill>
                  <a:schemeClr val="dk1"/>
                </a:solidFill>
              </a:defRPr>
            </a:lvl3pPr>
            <a:lvl4pPr marL="1828800" lvl="3" indent="-228600" algn="l">
              <a:lnSpc>
                <a:spcPct val="90000"/>
              </a:lnSpc>
              <a:spcBef>
                <a:spcPts val="400"/>
              </a:spcBef>
              <a:spcAft>
                <a:spcPts val="0"/>
              </a:spcAft>
              <a:buSzPts val="1200"/>
              <a:buNone/>
              <a:defRPr sz="1200" b="0"/>
            </a:lvl4pPr>
            <a:lvl5pPr marL="2286000" lvl="4" indent="-228600" algn="l">
              <a:lnSpc>
                <a:spcPct val="120000"/>
              </a:lnSpc>
              <a:spcBef>
                <a:spcPts val="400"/>
              </a:spcBef>
              <a:spcAft>
                <a:spcPts val="0"/>
              </a:spcAft>
              <a:buClr>
                <a:schemeClr val="dk1"/>
              </a:buClr>
              <a:buSzPts val="1000"/>
              <a:buNone/>
              <a:defRPr sz="1000">
                <a:solidFill>
                  <a:schemeClr val="dk1"/>
                </a:solidFill>
              </a:defRPr>
            </a:lvl5pPr>
            <a:lvl6pPr marL="2743200" lvl="5" indent="-292100" algn="l">
              <a:lnSpc>
                <a:spcPct val="90000"/>
              </a:lnSpc>
              <a:spcBef>
                <a:spcPts val="400"/>
              </a:spcBef>
              <a:spcAft>
                <a:spcPts val="0"/>
              </a:spcAft>
              <a:buSzPts val="1000"/>
              <a:buChar char="•"/>
              <a:defRPr sz="1000"/>
            </a:lvl6pPr>
            <a:lvl7pPr marL="3200400" lvl="6" indent="-285750" algn="l">
              <a:lnSpc>
                <a:spcPct val="90000"/>
              </a:lnSpc>
              <a:spcBef>
                <a:spcPts val="400"/>
              </a:spcBef>
              <a:spcAft>
                <a:spcPts val="0"/>
              </a:spcAft>
              <a:buSzPts val="900"/>
              <a:buChar char="•"/>
              <a:defRPr sz="900"/>
            </a:lvl7pPr>
            <a:lvl8pPr marL="3657600" lvl="7" indent="-279400" algn="l">
              <a:lnSpc>
                <a:spcPct val="90000"/>
              </a:lnSpc>
              <a:spcBef>
                <a:spcPts val="400"/>
              </a:spcBef>
              <a:spcAft>
                <a:spcPts val="0"/>
              </a:spcAft>
              <a:buSzPts val="800"/>
              <a:buChar char="•"/>
              <a:defRPr sz="800"/>
            </a:lvl8pPr>
            <a:lvl9pPr marL="4114800" lvl="8" indent="-279400" algn="l">
              <a:lnSpc>
                <a:spcPct val="90000"/>
              </a:lnSpc>
              <a:spcBef>
                <a:spcPts val="400"/>
              </a:spcBef>
              <a:spcAft>
                <a:spcPts val="0"/>
              </a:spcAft>
              <a:buSzPts val="800"/>
              <a:buChar char="•"/>
              <a:defRPr sz="800" i="1"/>
            </a:lvl9pPr>
          </a:lstStyle>
          <a:p>
            <a:endParaRPr dirty="0"/>
          </a:p>
        </p:txBody>
      </p:sp>
      <p:sp>
        <p:nvSpPr>
          <p:cNvPr id="162" name="Google Shape;162;p34"/>
          <p:cNvSpPr txBox="1">
            <a:spLocks noGrp="1"/>
          </p:cNvSpPr>
          <p:nvPr>
            <p:ph type="body" idx="3"/>
          </p:nvPr>
        </p:nvSpPr>
        <p:spPr>
          <a:xfrm>
            <a:off x="4719175" y="1394000"/>
            <a:ext cx="4070100" cy="31698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1600"/>
              <a:buNone/>
              <a:defRPr sz="1600" b="0">
                <a:latin typeface="Arial" panose="020B0604020202020204" pitchFamily="34" charset="0"/>
                <a:cs typeface="Arial" panose="020B0604020202020204" pitchFamily="34" charset="0"/>
              </a:defRPr>
            </a:lvl1pPr>
            <a:lvl2pPr marL="914400" lvl="1" indent="-228600" algn="l">
              <a:lnSpc>
                <a:spcPct val="90000"/>
              </a:lnSpc>
              <a:spcBef>
                <a:spcPts val="400"/>
              </a:spcBef>
              <a:spcAft>
                <a:spcPts val="0"/>
              </a:spcAft>
              <a:buSzPts val="1500"/>
              <a:buNone/>
              <a:defRPr sz="1500" b="0"/>
            </a:lvl2pPr>
            <a:lvl3pPr marL="1371600" lvl="2" indent="-228600" algn="l">
              <a:lnSpc>
                <a:spcPct val="90000"/>
              </a:lnSpc>
              <a:spcBef>
                <a:spcPts val="400"/>
              </a:spcBef>
              <a:spcAft>
                <a:spcPts val="0"/>
              </a:spcAft>
              <a:buClr>
                <a:schemeClr val="dk1"/>
              </a:buClr>
              <a:buSzPts val="1400"/>
              <a:buNone/>
              <a:defRPr sz="1400">
                <a:solidFill>
                  <a:schemeClr val="dk1"/>
                </a:solidFill>
              </a:defRPr>
            </a:lvl3pPr>
            <a:lvl4pPr marL="1828800" lvl="3" indent="-228600" algn="l">
              <a:lnSpc>
                <a:spcPct val="90000"/>
              </a:lnSpc>
              <a:spcBef>
                <a:spcPts val="400"/>
              </a:spcBef>
              <a:spcAft>
                <a:spcPts val="0"/>
              </a:spcAft>
              <a:buSzPts val="1200"/>
              <a:buNone/>
              <a:defRPr sz="1200" b="0"/>
            </a:lvl4pPr>
            <a:lvl5pPr marL="2286000" lvl="4" indent="-228600" algn="l">
              <a:lnSpc>
                <a:spcPct val="120000"/>
              </a:lnSpc>
              <a:spcBef>
                <a:spcPts val="400"/>
              </a:spcBef>
              <a:spcAft>
                <a:spcPts val="0"/>
              </a:spcAft>
              <a:buClr>
                <a:schemeClr val="dk1"/>
              </a:buClr>
              <a:buSzPts val="1000"/>
              <a:buNone/>
              <a:defRPr sz="1000">
                <a:solidFill>
                  <a:schemeClr val="dk1"/>
                </a:solidFill>
              </a:defRPr>
            </a:lvl5pPr>
            <a:lvl6pPr marL="2743200" lvl="5" indent="-292100" algn="l">
              <a:lnSpc>
                <a:spcPct val="90000"/>
              </a:lnSpc>
              <a:spcBef>
                <a:spcPts val="400"/>
              </a:spcBef>
              <a:spcAft>
                <a:spcPts val="0"/>
              </a:spcAft>
              <a:buSzPts val="1000"/>
              <a:buChar char="•"/>
              <a:defRPr sz="1000"/>
            </a:lvl6pPr>
            <a:lvl7pPr marL="3200400" lvl="6" indent="-285750" algn="l">
              <a:lnSpc>
                <a:spcPct val="90000"/>
              </a:lnSpc>
              <a:spcBef>
                <a:spcPts val="400"/>
              </a:spcBef>
              <a:spcAft>
                <a:spcPts val="0"/>
              </a:spcAft>
              <a:buSzPts val="900"/>
              <a:buChar char="•"/>
              <a:defRPr sz="900"/>
            </a:lvl7pPr>
            <a:lvl8pPr marL="3657600" lvl="7" indent="-279400" algn="l">
              <a:lnSpc>
                <a:spcPct val="90000"/>
              </a:lnSpc>
              <a:spcBef>
                <a:spcPts val="400"/>
              </a:spcBef>
              <a:spcAft>
                <a:spcPts val="0"/>
              </a:spcAft>
              <a:buSzPts val="800"/>
              <a:buChar char="•"/>
              <a:defRPr sz="800"/>
            </a:lvl8pPr>
            <a:lvl9pPr marL="4114800" lvl="8" indent="-279400" algn="l">
              <a:lnSpc>
                <a:spcPct val="90000"/>
              </a:lnSpc>
              <a:spcBef>
                <a:spcPts val="400"/>
              </a:spcBef>
              <a:spcAft>
                <a:spcPts val="0"/>
              </a:spcAft>
              <a:buSzPts val="800"/>
              <a:buChar char="•"/>
              <a:defRPr sz="800" i="1"/>
            </a:lvl9pPr>
          </a:lstStyle>
          <a:p>
            <a:endParaRPr dirty="0"/>
          </a:p>
        </p:txBody>
      </p:sp>
      <p:sp>
        <p:nvSpPr>
          <p:cNvPr id="163" name="Google Shape;163;p34"/>
          <p:cNvSpPr txBox="1">
            <a:spLocks noGrp="1"/>
          </p:cNvSpPr>
          <p:nvPr>
            <p:ph type="sldNum" idx="12"/>
          </p:nvPr>
        </p:nvSpPr>
        <p:spPr>
          <a:xfrm>
            <a:off x="8479558" y="4716192"/>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Arial" panose="020B0604020202020204" pitchFamily="34" charset="0"/>
                <a:ea typeface="Roboto"/>
                <a:cs typeface="Arial" panose="020B0604020202020204" pitchFamily="34" charset="0"/>
                <a:sym typeface="Roboto"/>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9pPr>
          </a:lstStyle>
          <a:p>
            <a:fld id="{00000000-1234-1234-1234-123412341234}" type="slidenum">
              <a:rPr lang="en-US" smtClean="0"/>
              <a:pPr/>
              <a:t>‹#›</a:t>
            </a:fld>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2_1 Column Text">
  <p:cSld name="2_1 Column Text">
    <p:spTree>
      <p:nvGrpSpPr>
        <p:cNvPr id="1" name="Shape 164"/>
        <p:cNvGrpSpPr/>
        <p:nvPr/>
      </p:nvGrpSpPr>
      <p:grpSpPr>
        <a:xfrm>
          <a:off x="0" y="0"/>
          <a:ext cx="0" cy="0"/>
          <a:chOff x="0" y="0"/>
          <a:chExt cx="0" cy="0"/>
        </a:xfrm>
      </p:grpSpPr>
      <p:sp>
        <p:nvSpPr>
          <p:cNvPr id="165" name="Google Shape;165;p35"/>
          <p:cNvSpPr/>
          <p:nvPr/>
        </p:nvSpPr>
        <p:spPr>
          <a:xfrm>
            <a:off x="0" y="0"/>
            <a:ext cx="9144000" cy="1028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dirty="0">
              <a:solidFill>
                <a:schemeClr val="lt1"/>
              </a:solidFill>
              <a:latin typeface="Arial" panose="020B0604020202020204" pitchFamily="34" charset="0"/>
              <a:ea typeface="Avenir"/>
              <a:cs typeface="Arial" panose="020B0604020202020204" pitchFamily="34" charset="0"/>
              <a:sym typeface="Avenir"/>
            </a:endParaRPr>
          </a:p>
        </p:txBody>
      </p:sp>
      <p:sp>
        <p:nvSpPr>
          <p:cNvPr id="166" name="Google Shape;166;p35"/>
          <p:cNvSpPr txBox="1">
            <a:spLocks noGrp="1"/>
          </p:cNvSpPr>
          <p:nvPr>
            <p:ph type="sldNum" idx="12"/>
          </p:nvPr>
        </p:nvSpPr>
        <p:spPr>
          <a:xfrm>
            <a:off x="8479558" y="4716192"/>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Arial" panose="020B0604020202020204" pitchFamily="34" charset="0"/>
                <a:ea typeface="Roboto"/>
                <a:cs typeface="Arial" panose="020B0604020202020204" pitchFamily="34" charset="0"/>
                <a:sym typeface="Roboto"/>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9pPr>
          </a:lstStyle>
          <a:p>
            <a:fld id="{00000000-1234-1234-1234-123412341234}" type="slidenum">
              <a:rPr lang="en-US" smtClean="0"/>
              <a:pPr/>
              <a:t>‹#›</a:t>
            </a:fld>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67"/>
        <p:cNvGrpSpPr/>
        <p:nvPr/>
      </p:nvGrpSpPr>
      <p:grpSpPr>
        <a:xfrm>
          <a:off x="0" y="0"/>
          <a:ext cx="0" cy="0"/>
          <a:chOff x="0" y="0"/>
          <a:chExt cx="0" cy="0"/>
        </a:xfrm>
      </p:grpSpPr>
      <p:sp>
        <p:nvSpPr>
          <p:cNvPr id="168" name="Google Shape;168;p36"/>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169" name="Google Shape;169;p36"/>
          <p:cNvSpPr txBox="1">
            <a:spLocks noGrp="1"/>
          </p:cNvSpPr>
          <p:nvPr>
            <p:ph type="sldNum" idx="12"/>
          </p:nvPr>
        </p:nvSpPr>
        <p:spPr>
          <a:xfrm>
            <a:off x="6719207" y="4713677"/>
            <a:ext cx="2057400" cy="2739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rial" panose="020B0604020202020204" pitchFamily="34" charset="0"/>
                <a:ea typeface="Arial" panose="020B0604020202020204" pitchFamily="34" charset="0"/>
                <a:cs typeface="Arial" panose="020B0604020202020204" pitchFamily="34" charset="0"/>
                <a:sym typeface="Avenir"/>
              </a:defRPr>
            </a:lvl1pPr>
            <a:lvl2pPr marL="0" marR="0" lvl="1"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2pPr>
            <a:lvl3pPr marL="0" marR="0" lvl="2"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3pPr>
            <a:lvl4pPr marL="0" marR="0" lvl="3"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4pPr>
            <a:lvl5pPr marL="0" marR="0" lvl="4"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5pPr>
            <a:lvl6pPr marL="0" marR="0" lvl="5"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6pPr>
            <a:lvl7pPr marL="0" marR="0" lvl="6"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7pPr>
            <a:lvl8pPr marL="0" marR="0" lvl="7"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8pPr>
            <a:lvl9pPr marL="0" marR="0" lvl="8"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9pPr>
          </a:lstStyle>
          <a:p>
            <a:fld id="{00000000-1234-1234-1234-123412341234}" type="slidenum">
              <a:rPr lang="en-US" smtClean="0"/>
              <a:pPr/>
              <a:t>‹#›</a:t>
            </a:fld>
            <a:endParaRPr lang="en-US" dirty="0"/>
          </a:p>
        </p:txBody>
      </p:sp>
      <p:cxnSp>
        <p:nvCxnSpPr>
          <p:cNvPr id="170" name="Google Shape;170;p36"/>
          <p:cNvCxnSpPr/>
          <p:nvPr/>
        </p:nvCxnSpPr>
        <p:spPr>
          <a:xfrm>
            <a:off x="338675" y="642050"/>
            <a:ext cx="8372700" cy="0"/>
          </a:xfrm>
          <a:prstGeom prst="straightConnector1">
            <a:avLst/>
          </a:prstGeom>
          <a:noFill/>
          <a:ln w="9525" cap="flat" cmpd="sng">
            <a:solidFill>
              <a:srgbClr val="D9D9D9"/>
            </a:solidFill>
            <a:prstDash val="solid"/>
            <a:miter lim="800000"/>
            <a:headEnd type="none" w="sm" len="sm"/>
            <a:tailEnd type="none" w="sm" len="sm"/>
          </a:ln>
        </p:spPr>
      </p:cxnSp>
      <p:sp>
        <p:nvSpPr>
          <p:cNvPr id="171" name="Google Shape;171;p36"/>
          <p:cNvSpPr/>
          <p:nvPr/>
        </p:nvSpPr>
        <p:spPr>
          <a:xfrm>
            <a:off x="0" y="0"/>
            <a:ext cx="9144000" cy="5152200"/>
          </a:xfrm>
          <a:prstGeom prst="rect">
            <a:avLst/>
          </a:prstGeom>
          <a:solidFill>
            <a:srgbClr val="002B4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sp>
        <p:nvSpPr>
          <p:cNvPr id="172" name="Google Shape;172;p36"/>
          <p:cNvSpPr txBox="1">
            <a:spLocks noGrp="1"/>
          </p:cNvSpPr>
          <p:nvPr>
            <p:ph type="subTitle" idx="1"/>
          </p:nvPr>
        </p:nvSpPr>
        <p:spPr>
          <a:xfrm>
            <a:off x="2209800" y="3224044"/>
            <a:ext cx="6003300" cy="3360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750"/>
              </a:spcBef>
              <a:spcAft>
                <a:spcPts val="0"/>
              </a:spcAft>
              <a:buClr>
                <a:schemeClr val="lt1"/>
              </a:buClr>
              <a:buSzPts val="2000"/>
              <a:buFont typeface="Arial"/>
              <a:buNone/>
              <a:defRPr sz="2000" b="0" i="0" u="none" strike="noStrike" cap="none">
                <a:solidFill>
                  <a:schemeClr val="lt1"/>
                </a:solidFill>
                <a:latin typeface="Arial" panose="020B0604020202020204" pitchFamily="34" charset="0"/>
                <a:ea typeface="Arial" panose="020B0604020202020204" pitchFamily="34" charset="0"/>
                <a:cs typeface="Arial" panose="020B0604020202020204" pitchFamily="34" charset="0"/>
                <a:sym typeface="Avenir"/>
              </a:defRPr>
            </a:lvl1pPr>
            <a:lvl2pPr marR="0" lvl="1" algn="ctr">
              <a:lnSpc>
                <a:spcPct val="90000"/>
              </a:lnSpc>
              <a:spcBef>
                <a:spcPts val="375"/>
              </a:spcBef>
              <a:spcAft>
                <a:spcPts val="0"/>
              </a:spcAft>
              <a:buClr>
                <a:srgbClr val="757070"/>
              </a:buClr>
              <a:buSzPts val="1500"/>
              <a:buFont typeface="Arial"/>
              <a:buNone/>
              <a:defRPr sz="1500" b="0" i="0" u="none" strike="noStrike" cap="none">
                <a:solidFill>
                  <a:srgbClr val="757070"/>
                </a:solidFill>
                <a:latin typeface="Avenir"/>
                <a:ea typeface="Avenir"/>
                <a:cs typeface="Avenir"/>
                <a:sym typeface="Avenir"/>
              </a:defRPr>
            </a:lvl2pPr>
            <a:lvl3pPr marR="0" lvl="2" algn="ctr">
              <a:lnSpc>
                <a:spcPct val="90000"/>
              </a:lnSpc>
              <a:spcBef>
                <a:spcPts val="375"/>
              </a:spcBef>
              <a:spcAft>
                <a:spcPts val="0"/>
              </a:spcAft>
              <a:buClr>
                <a:srgbClr val="307FAE"/>
              </a:buClr>
              <a:buSzPts val="1080"/>
              <a:buFont typeface="Merriweather Sans"/>
              <a:buNone/>
              <a:defRPr sz="1350" b="0" i="0" u="none" strike="noStrike" cap="none">
                <a:solidFill>
                  <a:srgbClr val="757070"/>
                </a:solidFill>
                <a:latin typeface="Avenir"/>
                <a:ea typeface="Avenir"/>
                <a:cs typeface="Avenir"/>
                <a:sym typeface="Avenir"/>
              </a:defRPr>
            </a:lvl3pPr>
            <a:lvl4pPr marR="0" lvl="3" algn="ctr">
              <a:lnSpc>
                <a:spcPct val="90000"/>
              </a:lnSpc>
              <a:spcBef>
                <a:spcPts val="375"/>
              </a:spcBef>
              <a:spcAft>
                <a:spcPts val="0"/>
              </a:spcAft>
              <a:buClr>
                <a:srgbClr val="307FAE"/>
              </a:buClr>
              <a:buSzPts val="960"/>
              <a:buFont typeface="Merriweather Sans"/>
              <a:buNone/>
              <a:defRPr sz="1200" b="0" i="0" u="none" strike="noStrike" cap="none">
                <a:solidFill>
                  <a:srgbClr val="757070"/>
                </a:solidFill>
                <a:latin typeface="Avenir"/>
                <a:ea typeface="Avenir"/>
                <a:cs typeface="Avenir"/>
                <a:sym typeface="Avenir"/>
              </a:defRPr>
            </a:lvl4pPr>
            <a:lvl5pPr marR="0" lvl="4" algn="ctr">
              <a:lnSpc>
                <a:spcPct val="90000"/>
              </a:lnSpc>
              <a:spcBef>
                <a:spcPts val="375"/>
              </a:spcBef>
              <a:spcAft>
                <a:spcPts val="0"/>
              </a:spcAft>
              <a:buClr>
                <a:srgbClr val="307FAE"/>
              </a:buClr>
              <a:buSzPts val="960"/>
              <a:buFont typeface="Merriweather Sans"/>
              <a:buNone/>
              <a:defRPr sz="1200" b="0" i="0" u="none" strike="noStrike" cap="none">
                <a:solidFill>
                  <a:srgbClr val="757070"/>
                </a:solidFill>
                <a:latin typeface="Avenir"/>
                <a:ea typeface="Avenir"/>
                <a:cs typeface="Avenir"/>
                <a:sym typeface="Avenir"/>
              </a:defRPr>
            </a:lvl5pPr>
            <a:lvl6pPr marR="0" lvl="5" algn="ctr">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6pPr>
            <a:lvl7pPr marR="0" lvl="6" algn="ctr">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7pPr>
            <a:lvl8pPr marR="0" lvl="7" algn="ctr">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8pPr>
            <a:lvl9pPr marR="0" lvl="8" algn="ctr">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9pPr>
          </a:lstStyle>
          <a:p>
            <a:endParaRPr dirty="0"/>
          </a:p>
        </p:txBody>
      </p:sp>
      <p:sp>
        <p:nvSpPr>
          <p:cNvPr id="173" name="Google Shape;173;p36"/>
          <p:cNvSpPr/>
          <p:nvPr/>
        </p:nvSpPr>
        <p:spPr>
          <a:xfrm rot="5400000">
            <a:off x="5188651" y="-330813"/>
            <a:ext cx="45600" cy="6003300"/>
          </a:xfrm>
          <a:prstGeom prst="rect">
            <a:avLst/>
          </a:prstGeom>
          <a:solidFill>
            <a:schemeClr val="lt1"/>
          </a:solidFill>
          <a:ln>
            <a:noFill/>
          </a:ln>
        </p:spPr>
        <p:txBody>
          <a:bodyPr spcFirstLastPara="1" wrap="square" lIns="23900" tIns="23900" rIns="23900" bIns="23900" anchor="ctr" anchorCtr="0">
            <a:noAutofit/>
          </a:bodyPr>
          <a:lstStyle/>
          <a:p>
            <a:pPr marL="0" marR="0" lvl="0" indent="0" algn="ctr" rtl="0">
              <a:lnSpc>
                <a:spcPct val="100000"/>
              </a:lnSpc>
              <a:spcBef>
                <a:spcPts val="0"/>
              </a:spcBef>
              <a:spcAft>
                <a:spcPts val="0"/>
              </a:spcAft>
              <a:buClr>
                <a:srgbClr val="000000"/>
              </a:buClr>
              <a:buSzPts val="2300"/>
              <a:buFont typeface="Arial"/>
              <a:buNone/>
            </a:pPr>
            <a:endParaRPr sz="2300" b="1" i="0" u="none" strike="noStrike" cap="none">
              <a:solidFill>
                <a:srgbClr val="1C7FAE"/>
              </a:solidFill>
              <a:latin typeface="Helvetica Neue"/>
              <a:ea typeface="Helvetica Neue"/>
              <a:cs typeface="Helvetica Neue"/>
              <a:sym typeface="Helvetica Neue"/>
            </a:endParaRPr>
          </a:p>
        </p:txBody>
      </p:sp>
      <p:pic>
        <p:nvPicPr>
          <p:cNvPr id="174" name="Google Shape;174;p36"/>
          <p:cNvPicPr preferRelativeResize="0"/>
          <p:nvPr/>
        </p:nvPicPr>
        <p:blipFill rotWithShape="1">
          <a:blip r:embed="rId2">
            <a:alphaModFix/>
          </a:blip>
          <a:srcRect/>
          <a:stretch/>
        </p:blipFill>
        <p:spPr>
          <a:xfrm>
            <a:off x="1031965" y="1666360"/>
            <a:ext cx="3810000" cy="1186244"/>
          </a:xfrm>
          <a:prstGeom prst="rect">
            <a:avLst/>
          </a:prstGeom>
          <a:noFill/>
          <a:ln>
            <a:noFill/>
          </a:ln>
        </p:spPr>
      </p:pic>
      <p:sp>
        <p:nvSpPr>
          <p:cNvPr id="175" name="Google Shape;175;p36"/>
          <p:cNvSpPr txBox="1">
            <a:spLocks noGrp="1"/>
          </p:cNvSpPr>
          <p:nvPr>
            <p:ph type="body" idx="2"/>
          </p:nvPr>
        </p:nvSpPr>
        <p:spPr>
          <a:xfrm>
            <a:off x="2209799" y="3571837"/>
            <a:ext cx="6003300" cy="3291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750"/>
              </a:spcBef>
              <a:spcAft>
                <a:spcPts val="0"/>
              </a:spcAft>
              <a:buClr>
                <a:srgbClr val="BFBFBF"/>
              </a:buClr>
              <a:buSzPts val="1800"/>
              <a:buFont typeface="Arial"/>
              <a:buNone/>
              <a:defRPr sz="1800" b="0" i="0" u="none" strike="noStrike" cap="none">
                <a:solidFill>
                  <a:srgbClr val="BFBFBF"/>
                </a:solidFill>
                <a:latin typeface="Arial" panose="020B0604020202020204" pitchFamily="34" charset="0"/>
                <a:ea typeface="Arial" panose="020B0604020202020204" pitchFamily="34" charset="0"/>
                <a:cs typeface="Arial" panose="020B0604020202020204" pitchFamily="34" charset="0"/>
                <a:sym typeface="Avenir"/>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venir"/>
                <a:ea typeface="Avenir"/>
                <a:cs typeface="Avenir"/>
                <a:sym typeface="Avenir"/>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venir"/>
                <a:ea typeface="Avenir"/>
                <a:cs typeface="Avenir"/>
                <a:sym typeface="Avenir"/>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venir"/>
                <a:ea typeface="Avenir"/>
                <a:cs typeface="Avenir"/>
                <a:sym typeface="Avenir"/>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venir"/>
                <a:ea typeface="Avenir"/>
                <a:cs typeface="Avenir"/>
                <a:sym typeface="Avenir"/>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dirty="0"/>
          </a:p>
        </p:txBody>
      </p:sp>
      <p:sp>
        <p:nvSpPr>
          <p:cNvPr id="176" name="Google Shape;176;p36"/>
          <p:cNvSpPr txBox="1">
            <a:spLocks noGrp="1"/>
          </p:cNvSpPr>
          <p:nvPr>
            <p:ph type="ctrTitle"/>
          </p:nvPr>
        </p:nvSpPr>
        <p:spPr>
          <a:xfrm>
            <a:off x="2209800" y="2796559"/>
            <a:ext cx="6003300" cy="4158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chemeClr val="lt1"/>
              </a:buClr>
              <a:buSzPts val="2800"/>
              <a:buFont typeface="Avenir"/>
              <a:buNone/>
              <a:defRPr sz="2800" b="0" i="0" u="none" strike="noStrike" cap="none">
                <a:solidFill>
                  <a:schemeClr val="lt1"/>
                </a:solidFill>
                <a:latin typeface="Arial" panose="020B0604020202020204" pitchFamily="34" charset="0"/>
                <a:ea typeface="Arial" panose="020B0604020202020204" pitchFamily="34" charset="0"/>
                <a:cs typeface="Arial" panose="020B0604020202020204" pitchFamily="34" charset="0"/>
                <a:sym typeface="Avenir"/>
              </a:defRPr>
            </a:lvl1pPr>
            <a:lvl2pPr lvl="1" algn="l">
              <a:lnSpc>
                <a:spcPct val="100000"/>
              </a:lnSpc>
              <a:spcBef>
                <a:spcPts val="0"/>
              </a:spcBef>
              <a:spcAft>
                <a:spcPts val="0"/>
              </a:spcAft>
              <a:buSzPts val="1100"/>
              <a:buNone/>
              <a:defRPr sz="1800"/>
            </a:lvl2pPr>
            <a:lvl3pPr lvl="2" algn="l">
              <a:lnSpc>
                <a:spcPct val="100000"/>
              </a:lnSpc>
              <a:spcBef>
                <a:spcPts val="0"/>
              </a:spcBef>
              <a:spcAft>
                <a:spcPts val="0"/>
              </a:spcAft>
              <a:buSzPts val="1100"/>
              <a:buNone/>
              <a:defRPr sz="1800"/>
            </a:lvl3pPr>
            <a:lvl4pPr lvl="3" algn="l">
              <a:lnSpc>
                <a:spcPct val="100000"/>
              </a:lnSpc>
              <a:spcBef>
                <a:spcPts val="0"/>
              </a:spcBef>
              <a:spcAft>
                <a:spcPts val="0"/>
              </a:spcAft>
              <a:buSzPts val="1100"/>
              <a:buNone/>
              <a:defRPr sz="1800"/>
            </a:lvl4pPr>
            <a:lvl5pPr lvl="4" algn="l">
              <a:lnSpc>
                <a:spcPct val="100000"/>
              </a:lnSpc>
              <a:spcBef>
                <a:spcPts val="0"/>
              </a:spcBef>
              <a:spcAft>
                <a:spcPts val="0"/>
              </a:spcAft>
              <a:buSzPts val="1100"/>
              <a:buNone/>
              <a:defRPr sz="1800"/>
            </a:lvl5pPr>
            <a:lvl6pPr lvl="5" algn="l">
              <a:lnSpc>
                <a:spcPct val="100000"/>
              </a:lnSpc>
              <a:spcBef>
                <a:spcPts val="0"/>
              </a:spcBef>
              <a:spcAft>
                <a:spcPts val="0"/>
              </a:spcAft>
              <a:buSzPts val="1100"/>
              <a:buNone/>
              <a:defRPr sz="1800"/>
            </a:lvl6pPr>
            <a:lvl7pPr lvl="6" algn="l">
              <a:lnSpc>
                <a:spcPct val="100000"/>
              </a:lnSpc>
              <a:spcBef>
                <a:spcPts val="0"/>
              </a:spcBef>
              <a:spcAft>
                <a:spcPts val="0"/>
              </a:spcAft>
              <a:buSzPts val="1100"/>
              <a:buNone/>
              <a:defRPr sz="1800"/>
            </a:lvl7pPr>
            <a:lvl8pPr lvl="7" algn="l">
              <a:lnSpc>
                <a:spcPct val="100000"/>
              </a:lnSpc>
              <a:spcBef>
                <a:spcPts val="0"/>
              </a:spcBef>
              <a:spcAft>
                <a:spcPts val="0"/>
              </a:spcAft>
              <a:buSzPts val="1100"/>
              <a:buNone/>
              <a:defRPr sz="1800"/>
            </a:lvl8pPr>
            <a:lvl9pPr lvl="8" algn="l">
              <a:lnSpc>
                <a:spcPct val="100000"/>
              </a:lnSpc>
              <a:spcBef>
                <a:spcPts val="0"/>
              </a:spcBef>
              <a:spcAft>
                <a:spcPts val="0"/>
              </a:spcAft>
              <a:buSzPts val="1100"/>
              <a:buNone/>
              <a:defRPr sz="1800"/>
            </a:lvl9pPr>
          </a:lstStyle>
          <a:p>
            <a:endParaRPr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177"/>
        <p:cNvGrpSpPr/>
        <p:nvPr/>
      </p:nvGrpSpPr>
      <p:grpSpPr>
        <a:xfrm>
          <a:off x="0" y="0"/>
          <a:ext cx="0" cy="0"/>
          <a:chOff x="0" y="0"/>
          <a:chExt cx="0" cy="0"/>
        </a:xfrm>
      </p:grpSpPr>
      <p:sp>
        <p:nvSpPr>
          <p:cNvPr id="178" name="Google Shape;178;p37"/>
          <p:cNvSpPr txBox="1">
            <a:spLocks noGrp="1"/>
          </p:cNvSpPr>
          <p:nvPr>
            <p:ph type="sldNum" idx="12"/>
          </p:nvPr>
        </p:nvSpPr>
        <p:spPr>
          <a:xfrm>
            <a:off x="6719207" y="4713677"/>
            <a:ext cx="2057400" cy="2739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pic>
        <p:nvPicPr>
          <p:cNvPr id="179" name="Google Shape;179;p37"/>
          <p:cNvPicPr preferRelativeResize="0"/>
          <p:nvPr/>
        </p:nvPicPr>
        <p:blipFill rotWithShape="1">
          <a:blip r:embed="rId2">
            <a:alphaModFix/>
          </a:blip>
          <a:srcRect r="11110"/>
          <a:stretch/>
        </p:blipFill>
        <p:spPr>
          <a:xfrm flipH="1">
            <a:off x="0" y="-247650"/>
            <a:ext cx="9144000" cy="5486400"/>
          </a:xfrm>
          <a:prstGeom prst="rect">
            <a:avLst/>
          </a:prstGeom>
          <a:noFill/>
          <a:ln>
            <a:noFill/>
          </a:ln>
        </p:spPr>
      </p:pic>
      <p:sp>
        <p:nvSpPr>
          <p:cNvPr id="180" name="Google Shape;180;p37"/>
          <p:cNvSpPr/>
          <p:nvPr/>
        </p:nvSpPr>
        <p:spPr>
          <a:xfrm>
            <a:off x="1143000" y="2817825"/>
            <a:ext cx="8001000" cy="1811400"/>
          </a:xfrm>
          <a:prstGeom prst="rect">
            <a:avLst/>
          </a:prstGeom>
          <a:solidFill>
            <a:srgbClr val="14385E"/>
          </a:solidFill>
          <a:ln>
            <a:noFill/>
          </a:ln>
        </p:spPr>
        <p:txBody>
          <a:bodyPr spcFirstLastPara="1" wrap="square" lIns="23900" tIns="23900" rIns="23900" bIns="23900" anchor="ctr" anchorCtr="0">
            <a:noAutofit/>
          </a:bodyPr>
          <a:lstStyle/>
          <a:p>
            <a:pPr marL="0" marR="0" lvl="0" indent="0" algn="ctr" rtl="0">
              <a:lnSpc>
                <a:spcPct val="100000"/>
              </a:lnSpc>
              <a:spcBef>
                <a:spcPts val="0"/>
              </a:spcBef>
              <a:spcAft>
                <a:spcPts val="0"/>
              </a:spcAft>
              <a:buClr>
                <a:srgbClr val="000000"/>
              </a:buClr>
              <a:buSzPts val="2300"/>
              <a:buFont typeface="Arial"/>
              <a:buNone/>
            </a:pPr>
            <a:endParaRPr sz="2300" b="1" i="0" u="none" strike="noStrike" cap="none">
              <a:solidFill>
                <a:srgbClr val="585858"/>
              </a:solidFill>
              <a:latin typeface="Helvetica Neue"/>
              <a:ea typeface="Helvetica Neue"/>
              <a:cs typeface="Helvetica Neue"/>
              <a:sym typeface="Helvetica Neue"/>
            </a:endParaRPr>
          </a:p>
        </p:txBody>
      </p:sp>
      <p:cxnSp>
        <p:nvCxnSpPr>
          <p:cNvPr id="181" name="Google Shape;181;p37"/>
          <p:cNvCxnSpPr/>
          <p:nvPr/>
        </p:nvCxnSpPr>
        <p:spPr>
          <a:xfrm>
            <a:off x="1447800" y="3579825"/>
            <a:ext cx="7162800" cy="58800"/>
          </a:xfrm>
          <a:prstGeom prst="straightConnector1">
            <a:avLst/>
          </a:prstGeom>
          <a:noFill/>
          <a:ln w="19050" cap="flat" cmpd="sng">
            <a:solidFill>
              <a:schemeClr val="lt1"/>
            </a:solidFill>
            <a:prstDash val="solid"/>
            <a:miter lim="800000"/>
            <a:headEnd type="none" w="sm" len="sm"/>
            <a:tailEnd type="none" w="sm" len="sm"/>
          </a:ln>
        </p:spPr>
      </p:cxnSp>
      <p:sp>
        <p:nvSpPr>
          <p:cNvPr id="182" name="Google Shape;182;p37"/>
          <p:cNvSpPr txBox="1">
            <a:spLocks noGrp="1"/>
          </p:cNvSpPr>
          <p:nvPr>
            <p:ph type="body" idx="1"/>
          </p:nvPr>
        </p:nvSpPr>
        <p:spPr>
          <a:xfrm>
            <a:off x="1447800" y="3091154"/>
            <a:ext cx="7162800" cy="4308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0"/>
              </a:spcBef>
              <a:spcAft>
                <a:spcPts val="0"/>
              </a:spcAft>
              <a:buClr>
                <a:schemeClr val="lt1"/>
              </a:buClr>
              <a:buSzPts val="2800"/>
              <a:buFont typeface="Roboto"/>
              <a:buNone/>
              <a:defRPr sz="2800">
                <a:solidFill>
                  <a:schemeClr val="lt1"/>
                </a:solidFill>
                <a:latin typeface="Arial" panose="020B0604020202020204" pitchFamily="34" charset="0"/>
                <a:ea typeface="Roboto"/>
                <a:cs typeface="Arial" panose="020B0604020202020204" pitchFamily="34" charset="0"/>
                <a:sym typeface="Roboto"/>
              </a:defRPr>
            </a:lvl1pPr>
            <a:lvl2pPr marL="914400" lvl="1" indent="-228600" algn="l">
              <a:lnSpc>
                <a:spcPct val="90000"/>
              </a:lnSpc>
              <a:spcBef>
                <a:spcPts val="1200"/>
              </a:spcBef>
              <a:spcAft>
                <a:spcPts val="0"/>
              </a:spcAft>
              <a:buClr>
                <a:schemeClr val="lt1"/>
              </a:buClr>
              <a:buSzPts val="2200"/>
              <a:buNone/>
              <a:defRPr sz="2200">
                <a:solidFill>
                  <a:schemeClr val="lt1"/>
                </a:solidFill>
                <a:latin typeface="Avenir"/>
                <a:ea typeface="Avenir"/>
                <a:cs typeface="Avenir"/>
                <a:sym typeface="Avenir"/>
              </a:defRPr>
            </a:lvl2pPr>
            <a:lvl3pPr marL="1371600" lvl="2" indent="-228600" algn="l">
              <a:lnSpc>
                <a:spcPct val="90000"/>
              </a:lnSpc>
              <a:spcBef>
                <a:spcPts val="375"/>
              </a:spcBef>
              <a:spcAft>
                <a:spcPts val="0"/>
              </a:spcAft>
              <a:buSzPts val="1120"/>
              <a:buNone/>
              <a:defRPr/>
            </a:lvl3pPr>
            <a:lvl4pPr marL="1828800" lvl="3" indent="-228600" algn="l">
              <a:lnSpc>
                <a:spcPct val="90000"/>
              </a:lnSpc>
              <a:spcBef>
                <a:spcPts val="375"/>
              </a:spcBef>
              <a:spcAft>
                <a:spcPts val="0"/>
              </a:spcAft>
              <a:buSzPts val="960"/>
              <a:buNone/>
              <a:defRPr/>
            </a:lvl4pPr>
            <a:lvl5pPr marL="2286000" lvl="4" indent="-228600" algn="l">
              <a:lnSpc>
                <a:spcPct val="90000"/>
              </a:lnSpc>
              <a:spcBef>
                <a:spcPts val="375"/>
              </a:spcBef>
              <a:spcAft>
                <a:spcPts val="0"/>
              </a:spcAft>
              <a:buSzPts val="960"/>
              <a:buNone/>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
        <p:nvSpPr>
          <p:cNvPr id="183" name="Google Shape;183;p37"/>
          <p:cNvSpPr txBox="1">
            <a:spLocks noGrp="1"/>
          </p:cNvSpPr>
          <p:nvPr>
            <p:ph type="body" idx="2"/>
          </p:nvPr>
        </p:nvSpPr>
        <p:spPr>
          <a:xfrm>
            <a:off x="1447800" y="3648253"/>
            <a:ext cx="7162800" cy="8193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lt1"/>
              </a:buClr>
              <a:buSzPts val="2200"/>
              <a:buNone/>
              <a:defRPr sz="2200" b="0" i="0">
                <a:solidFill>
                  <a:schemeClr val="lt1"/>
                </a:solidFill>
                <a:latin typeface="Arial" panose="020B0604020202020204" pitchFamily="34" charset="0"/>
                <a:ea typeface="Arial" panose="020B0604020202020204" pitchFamily="34" charset="0"/>
                <a:cs typeface="Arial" panose="020B0604020202020204" pitchFamily="34" charset="0"/>
                <a:sym typeface="Avenir"/>
              </a:defRPr>
            </a:lvl1pPr>
            <a:lvl2pPr marL="914400" lvl="1" indent="-228600" algn="l">
              <a:lnSpc>
                <a:spcPct val="90000"/>
              </a:lnSpc>
              <a:spcBef>
                <a:spcPts val="375"/>
              </a:spcBef>
              <a:spcAft>
                <a:spcPts val="0"/>
              </a:spcAft>
              <a:buClr>
                <a:srgbClr val="797979"/>
              </a:buClr>
              <a:buSzPts val="1800"/>
              <a:buNone/>
              <a:defRPr/>
            </a:lvl2pPr>
            <a:lvl3pPr marL="1371600" lvl="2" indent="-228600" algn="l">
              <a:lnSpc>
                <a:spcPct val="90000"/>
              </a:lnSpc>
              <a:spcBef>
                <a:spcPts val="375"/>
              </a:spcBef>
              <a:spcAft>
                <a:spcPts val="0"/>
              </a:spcAft>
              <a:buSzPts val="1440"/>
              <a:buNone/>
              <a:defRPr/>
            </a:lvl3pPr>
            <a:lvl4pPr marL="1828800" lvl="3" indent="-228600" algn="l">
              <a:lnSpc>
                <a:spcPct val="90000"/>
              </a:lnSpc>
              <a:spcBef>
                <a:spcPts val="375"/>
              </a:spcBef>
              <a:spcAft>
                <a:spcPts val="0"/>
              </a:spcAft>
              <a:buSzPts val="1440"/>
              <a:buNone/>
              <a:defRPr/>
            </a:lvl4pPr>
            <a:lvl5pPr marL="2286000" lvl="4" indent="-228600" algn="l">
              <a:lnSpc>
                <a:spcPct val="90000"/>
              </a:lnSpc>
              <a:spcBef>
                <a:spcPts val="375"/>
              </a:spcBef>
              <a:spcAft>
                <a:spcPts val="0"/>
              </a:spcAft>
              <a:buSzPts val="1440"/>
              <a:buNone/>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_4">
  <p:cSld name="TITLE_4">
    <p:spTree>
      <p:nvGrpSpPr>
        <p:cNvPr id="1" name="Shape 184"/>
        <p:cNvGrpSpPr/>
        <p:nvPr/>
      </p:nvGrpSpPr>
      <p:grpSpPr>
        <a:xfrm>
          <a:off x="0" y="0"/>
          <a:ext cx="0" cy="0"/>
          <a:chOff x="0" y="0"/>
          <a:chExt cx="0" cy="0"/>
        </a:xfrm>
      </p:grpSpPr>
      <p:sp>
        <p:nvSpPr>
          <p:cNvPr id="185" name="Google Shape;185;p38"/>
          <p:cNvSpPr txBox="1">
            <a:spLocks noGrp="1"/>
          </p:cNvSpPr>
          <p:nvPr>
            <p:ph type="ctrTitle"/>
          </p:nvPr>
        </p:nvSpPr>
        <p:spPr>
          <a:xfrm>
            <a:off x="311708" y="744575"/>
            <a:ext cx="8520600" cy="20526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SzPts val="5200"/>
              <a:buNone/>
              <a:defRPr sz="5200">
                <a:latin typeface="Arial" panose="020B0604020202020204" pitchFamily="34" charset="0"/>
                <a:cs typeface="Arial" panose="020B0604020202020204" pitchFamily="34" charset="0"/>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dirty="0"/>
          </a:p>
        </p:txBody>
      </p:sp>
      <p:sp>
        <p:nvSpPr>
          <p:cNvPr id="186" name="Google Shape;186;p38"/>
          <p:cNvSpPr txBox="1">
            <a:spLocks noGrp="1"/>
          </p:cNvSpPr>
          <p:nvPr>
            <p:ph type="subTitle" idx="1"/>
          </p:nvPr>
        </p:nvSpPr>
        <p:spPr>
          <a:xfrm>
            <a:off x="311700" y="2834125"/>
            <a:ext cx="8520600" cy="792600"/>
          </a:xfrm>
          <a:prstGeom prst="rect">
            <a:avLst/>
          </a:prstGeom>
          <a:noFill/>
          <a:ln>
            <a:noFill/>
          </a:ln>
        </p:spPr>
        <p:txBody>
          <a:bodyPr spcFirstLastPara="1" wrap="square" lIns="68575" tIns="34275" rIns="68575" bIns="34275" anchor="t" anchorCtr="0">
            <a:noAutofit/>
          </a:bodyPr>
          <a:lstStyle>
            <a:lvl1pPr lvl="0" algn="ctr">
              <a:lnSpc>
                <a:spcPct val="100000"/>
              </a:lnSpc>
              <a:spcBef>
                <a:spcPts val="800"/>
              </a:spcBef>
              <a:spcAft>
                <a:spcPts val="0"/>
              </a:spcAft>
              <a:buSzPts val="2800"/>
              <a:buNone/>
              <a:defRPr sz="2800">
                <a:latin typeface="Arial" panose="020B0604020202020204" pitchFamily="34" charset="0"/>
                <a:cs typeface="Arial" panose="020B0604020202020204" pitchFamily="34" charset="0"/>
              </a:defRPr>
            </a:lvl1pPr>
            <a:lvl2pPr lvl="1" algn="ctr">
              <a:lnSpc>
                <a:spcPct val="100000"/>
              </a:lnSpc>
              <a:spcBef>
                <a:spcPts val="400"/>
              </a:spcBef>
              <a:spcAft>
                <a:spcPts val="0"/>
              </a:spcAft>
              <a:buSzPts val="2800"/>
              <a:buNone/>
              <a:defRPr sz="2800"/>
            </a:lvl2pPr>
            <a:lvl3pPr lvl="2" algn="ctr">
              <a:lnSpc>
                <a:spcPct val="100000"/>
              </a:lnSpc>
              <a:spcBef>
                <a:spcPts val="400"/>
              </a:spcBef>
              <a:spcAft>
                <a:spcPts val="0"/>
              </a:spcAft>
              <a:buSzPts val="2800"/>
              <a:buNone/>
              <a:defRPr sz="2800"/>
            </a:lvl3pPr>
            <a:lvl4pPr lvl="3" algn="ctr">
              <a:lnSpc>
                <a:spcPct val="100000"/>
              </a:lnSpc>
              <a:spcBef>
                <a:spcPts val="400"/>
              </a:spcBef>
              <a:spcAft>
                <a:spcPts val="0"/>
              </a:spcAft>
              <a:buSzPts val="2800"/>
              <a:buNone/>
              <a:defRPr sz="2800"/>
            </a:lvl4pPr>
            <a:lvl5pPr lvl="4" algn="ctr">
              <a:lnSpc>
                <a:spcPct val="100000"/>
              </a:lnSpc>
              <a:spcBef>
                <a:spcPts val="400"/>
              </a:spcBef>
              <a:spcAft>
                <a:spcPts val="0"/>
              </a:spcAft>
              <a:buSzPts val="2800"/>
              <a:buNone/>
              <a:defRPr sz="2800"/>
            </a:lvl5pPr>
            <a:lvl6pPr lvl="5" algn="ctr">
              <a:lnSpc>
                <a:spcPct val="100000"/>
              </a:lnSpc>
              <a:spcBef>
                <a:spcPts val="400"/>
              </a:spcBef>
              <a:spcAft>
                <a:spcPts val="0"/>
              </a:spcAft>
              <a:buSzPts val="2800"/>
              <a:buNone/>
              <a:defRPr sz="2800"/>
            </a:lvl6pPr>
            <a:lvl7pPr lvl="6" algn="ctr">
              <a:lnSpc>
                <a:spcPct val="100000"/>
              </a:lnSpc>
              <a:spcBef>
                <a:spcPts val="400"/>
              </a:spcBef>
              <a:spcAft>
                <a:spcPts val="0"/>
              </a:spcAft>
              <a:buSzPts val="2800"/>
              <a:buNone/>
              <a:defRPr sz="2800"/>
            </a:lvl7pPr>
            <a:lvl8pPr lvl="7" algn="ctr">
              <a:lnSpc>
                <a:spcPct val="100000"/>
              </a:lnSpc>
              <a:spcBef>
                <a:spcPts val="400"/>
              </a:spcBef>
              <a:spcAft>
                <a:spcPts val="0"/>
              </a:spcAft>
              <a:buSzPts val="2800"/>
              <a:buNone/>
              <a:defRPr sz="2800"/>
            </a:lvl8pPr>
            <a:lvl9pPr lvl="8" algn="ctr">
              <a:lnSpc>
                <a:spcPct val="100000"/>
              </a:lnSpc>
              <a:spcBef>
                <a:spcPts val="400"/>
              </a:spcBef>
              <a:spcAft>
                <a:spcPts val="0"/>
              </a:spcAft>
              <a:buSzPts val="2800"/>
              <a:buNone/>
              <a:defRPr sz="2800"/>
            </a:lvl9pPr>
          </a:lstStyle>
          <a:p>
            <a:endParaRPr dirty="0"/>
          </a:p>
        </p:txBody>
      </p:sp>
      <p:sp>
        <p:nvSpPr>
          <p:cNvPr id="187" name="Google Shape;187;p38"/>
          <p:cNvSpPr txBox="1">
            <a:spLocks noGrp="1"/>
          </p:cNvSpPr>
          <p:nvPr>
            <p:ph type="sldNum" idx="12"/>
          </p:nvPr>
        </p:nvSpPr>
        <p:spPr>
          <a:xfrm>
            <a:off x="8479558" y="4716192"/>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Arial" panose="020B0604020202020204" pitchFamily="34" charset="0"/>
                <a:ea typeface="Roboto"/>
                <a:cs typeface="Arial" panose="020B0604020202020204" pitchFamily="34" charset="0"/>
                <a:sym typeface="Roboto"/>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9pPr>
          </a:lstStyle>
          <a:p>
            <a:fld id="{00000000-1234-1234-1234-123412341234}" type="slidenum">
              <a:rPr lang="en-US" smtClean="0"/>
              <a:pPr/>
              <a:t>‹#›</a:t>
            </a:fld>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 Column Text">
  <p:cSld name="1 Column Text">
    <p:spTree>
      <p:nvGrpSpPr>
        <p:cNvPr id="1" name="Shape 188"/>
        <p:cNvGrpSpPr/>
        <p:nvPr/>
      </p:nvGrpSpPr>
      <p:grpSpPr>
        <a:xfrm>
          <a:off x="0" y="0"/>
          <a:ext cx="0" cy="0"/>
          <a:chOff x="0" y="0"/>
          <a:chExt cx="0" cy="0"/>
        </a:xfrm>
      </p:grpSpPr>
      <p:sp>
        <p:nvSpPr>
          <p:cNvPr id="189" name="Google Shape;189;p39"/>
          <p:cNvSpPr txBox="1">
            <a:spLocks noGrp="1"/>
          </p:cNvSpPr>
          <p:nvPr>
            <p:ph type="title"/>
          </p:nvPr>
        </p:nvSpPr>
        <p:spPr>
          <a:xfrm>
            <a:off x="357051" y="273844"/>
            <a:ext cx="8419500" cy="3618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307FAE"/>
              </a:buClr>
              <a:buSzPts val="2500"/>
              <a:buFont typeface="Avenir"/>
              <a:buNone/>
              <a:defRPr sz="2500" b="0" i="0" u="none" strike="noStrike" cap="none">
                <a:solidFill>
                  <a:srgbClr val="307FAE"/>
                </a:solidFill>
                <a:latin typeface="Arial" panose="020B0604020202020204" pitchFamily="34" charset="0"/>
                <a:ea typeface="Arial" panose="020B0604020202020204" pitchFamily="34" charset="0"/>
                <a:cs typeface="Arial" panose="020B0604020202020204" pitchFamily="34" charset="0"/>
                <a:sym typeface="Avenir"/>
              </a:defRPr>
            </a:lvl1pPr>
            <a:lvl2pPr lvl="1" algn="l">
              <a:lnSpc>
                <a:spcPct val="100000"/>
              </a:lnSpc>
              <a:spcBef>
                <a:spcPts val="0"/>
              </a:spcBef>
              <a:spcAft>
                <a:spcPts val="0"/>
              </a:spcAft>
              <a:buSzPts val="1100"/>
              <a:buNone/>
              <a:defRPr sz="1800"/>
            </a:lvl2pPr>
            <a:lvl3pPr lvl="2" algn="l">
              <a:lnSpc>
                <a:spcPct val="100000"/>
              </a:lnSpc>
              <a:spcBef>
                <a:spcPts val="0"/>
              </a:spcBef>
              <a:spcAft>
                <a:spcPts val="0"/>
              </a:spcAft>
              <a:buSzPts val="1100"/>
              <a:buNone/>
              <a:defRPr sz="1800"/>
            </a:lvl3pPr>
            <a:lvl4pPr lvl="3" algn="l">
              <a:lnSpc>
                <a:spcPct val="100000"/>
              </a:lnSpc>
              <a:spcBef>
                <a:spcPts val="0"/>
              </a:spcBef>
              <a:spcAft>
                <a:spcPts val="0"/>
              </a:spcAft>
              <a:buSzPts val="1100"/>
              <a:buNone/>
              <a:defRPr sz="1800"/>
            </a:lvl4pPr>
            <a:lvl5pPr lvl="4" algn="l">
              <a:lnSpc>
                <a:spcPct val="100000"/>
              </a:lnSpc>
              <a:spcBef>
                <a:spcPts val="0"/>
              </a:spcBef>
              <a:spcAft>
                <a:spcPts val="0"/>
              </a:spcAft>
              <a:buSzPts val="1100"/>
              <a:buNone/>
              <a:defRPr sz="1800"/>
            </a:lvl5pPr>
            <a:lvl6pPr lvl="5" algn="l">
              <a:lnSpc>
                <a:spcPct val="100000"/>
              </a:lnSpc>
              <a:spcBef>
                <a:spcPts val="0"/>
              </a:spcBef>
              <a:spcAft>
                <a:spcPts val="0"/>
              </a:spcAft>
              <a:buSzPts val="1100"/>
              <a:buNone/>
              <a:defRPr sz="1800"/>
            </a:lvl6pPr>
            <a:lvl7pPr lvl="6" algn="l">
              <a:lnSpc>
                <a:spcPct val="100000"/>
              </a:lnSpc>
              <a:spcBef>
                <a:spcPts val="0"/>
              </a:spcBef>
              <a:spcAft>
                <a:spcPts val="0"/>
              </a:spcAft>
              <a:buSzPts val="1100"/>
              <a:buNone/>
              <a:defRPr sz="1800"/>
            </a:lvl7pPr>
            <a:lvl8pPr lvl="7" algn="l">
              <a:lnSpc>
                <a:spcPct val="100000"/>
              </a:lnSpc>
              <a:spcBef>
                <a:spcPts val="0"/>
              </a:spcBef>
              <a:spcAft>
                <a:spcPts val="0"/>
              </a:spcAft>
              <a:buSzPts val="1100"/>
              <a:buNone/>
              <a:defRPr sz="1800"/>
            </a:lvl8pPr>
            <a:lvl9pPr lvl="8" algn="l">
              <a:lnSpc>
                <a:spcPct val="100000"/>
              </a:lnSpc>
              <a:spcBef>
                <a:spcPts val="0"/>
              </a:spcBef>
              <a:spcAft>
                <a:spcPts val="0"/>
              </a:spcAft>
              <a:buSzPts val="1100"/>
              <a:buNone/>
              <a:defRPr sz="1800"/>
            </a:lvl9pPr>
          </a:lstStyle>
          <a:p>
            <a:endParaRPr dirty="0"/>
          </a:p>
        </p:txBody>
      </p:sp>
      <p:sp>
        <p:nvSpPr>
          <p:cNvPr id="190" name="Google Shape;190;p39"/>
          <p:cNvSpPr txBox="1">
            <a:spLocks noGrp="1"/>
          </p:cNvSpPr>
          <p:nvPr>
            <p:ph type="sldNum" idx="12"/>
          </p:nvPr>
        </p:nvSpPr>
        <p:spPr>
          <a:xfrm>
            <a:off x="6719207" y="4713677"/>
            <a:ext cx="2057400" cy="2739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r>
              <a:rPr lang="en-US"/>
              <a:t> </a:t>
            </a:r>
            <a:endParaRPr/>
          </a:p>
        </p:txBody>
      </p:sp>
      <p:sp>
        <p:nvSpPr>
          <p:cNvPr id="191" name="Google Shape;191;p39"/>
          <p:cNvSpPr txBox="1">
            <a:spLocks noGrp="1"/>
          </p:cNvSpPr>
          <p:nvPr>
            <p:ph type="body" idx="1"/>
          </p:nvPr>
        </p:nvSpPr>
        <p:spPr>
          <a:xfrm>
            <a:off x="357187" y="635000"/>
            <a:ext cx="17247600" cy="3666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750"/>
              </a:spcBef>
              <a:spcAft>
                <a:spcPts val="0"/>
              </a:spcAft>
              <a:buClr>
                <a:srgbClr val="757070"/>
              </a:buClr>
              <a:buSzPts val="2000"/>
              <a:buFont typeface="Arial"/>
              <a:buNone/>
              <a:defRPr sz="2000" b="0" i="0" u="none" strike="noStrike" cap="none">
                <a:solidFill>
                  <a:srgbClr val="757070"/>
                </a:solidFill>
                <a:latin typeface="Arial" panose="020B0604020202020204" pitchFamily="34" charset="0"/>
                <a:ea typeface="Arial" panose="020B0604020202020204" pitchFamily="34" charset="0"/>
                <a:cs typeface="Arial" panose="020B0604020202020204" pitchFamily="34" charset="0"/>
                <a:sym typeface="Avenir"/>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dirty="0"/>
          </a:p>
        </p:txBody>
      </p:sp>
      <p:sp>
        <p:nvSpPr>
          <p:cNvPr id="192" name="Google Shape;192;p39"/>
          <p:cNvSpPr txBox="1">
            <a:spLocks noGrp="1"/>
          </p:cNvSpPr>
          <p:nvPr>
            <p:ph type="body" idx="2"/>
          </p:nvPr>
        </p:nvSpPr>
        <p:spPr>
          <a:xfrm>
            <a:off x="357051" y="1335177"/>
            <a:ext cx="8419500" cy="32622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750"/>
              </a:spcBef>
              <a:spcAft>
                <a:spcPts val="0"/>
              </a:spcAft>
              <a:buClr>
                <a:srgbClr val="307FAE"/>
              </a:buClr>
              <a:buSzPts val="1400"/>
              <a:buFont typeface="Arial"/>
              <a:buNone/>
              <a:defRPr sz="1400" b="1" i="0" u="none" strike="noStrike" cap="none">
                <a:solidFill>
                  <a:srgbClr val="307FAE"/>
                </a:solidFill>
                <a:latin typeface="Arial"/>
                <a:ea typeface="Arial"/>
                <a:cs typeface="Arial"/>
                <a:sym typeface="Arial"/>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pic>
        <p:nvPicPr>
          <p:cNvPr id="193" name="Google Shape;193;p39"/>
          <p:cNvPicPr preferRelativeResize="0"/>
          <p:nvPr/>
        </p:nvPicPr>
        <p:blipFill rotWithShape="1">
          <a:blip r:embed="rId2">
            <a:alphaModFix/>
          </a:blip>
          <a:srcRect l="7673" t="30009" r="7254" b="24355"/>
          <a:stretch/>
        </p:blipFill>
        <p:spPr>
          <a:xfrm>
            <a:off x="357051" y="4676099"/>
            <a:ext cx="1127344" cy="285359"/>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_Section Header 1">
  <p:cSld name="1_Section Header_1">
    <p:spTree>
      <p:nvGrpSpPr>
        <p:cNvPr id="1" name="Shape 194"/>
        <p:cNvGrpSpPr/>
        <p:nvPr/>
      </p:nvGrpSpPr>
      <p:grpSpPr>
        <a:xfrm>
          <a:off x="0" y="0"/>
          <a:ext cx="0" cy="0"/>
          <a:chOff x="0" y="0"/>
          <a:chExt cx="0" cy="0"/>
        </a:xfrm>
      </p:grpSpPr>
      <p:sp>
        <p:nvSpPr>
          <p:cNvPr id="195" name="Google Shape;195;p40"/>
          <p:cNvSpPr/>
          <p:nvPr/>
        </p:nvSpPr>
        <p:spPr>
          <a:xfrm>
            <a:off x="0" y="0"/>
            <a:ext cx="9144000" cy="4623600"/>
          </a:xfrm>
          <a:prstGeom prst="rect">
            <a:avLst/>
          </a:prstGeom>
          <a:solidFill>
            <a:srgbClr val="277CAD"/>
          </a:solidFill>
          <a:ln>
            <a:noFill/>
          </a:ln>
        </p:spPr>
        <p:txBody>
          <a:bodyPr spcFirstLastPara="1" wrap="square" lIns="182875" tIns="13715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Arial" panose="020B0604020202020204" pitchFamily="34" charset="0"/>
              <a:ea typeface="Avenir"/>
              <a:cs typeface="Arial" panose="020B0604020202020204" pitchFamily="34" charset="0"/>
              <a:sym typeface="Avenir"/>
            </a:endParaRPr>
          </a:p>
        </p:txBody>
      </p:sp>
      <p:sp>
        <p:nvSpPr>
          <p:cNvPr id="196" name="Google Shape;196;p40"/>
          <p:cNvSpPr txBox="1"/>
          <p:nvPr/>
        </p:nvSpPr>
        <p:spPr>
          <a:xfrm>
            <a:off x="2612328" y="1043458"/>
            <a:ext cx="3919200" cy="8310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5400"/>
              <a:buFont typeface="Arial"/>
              <a:buNone/>
            </a:pPr>
            <a:r>
              <a:rPr lang="en-US" sz="5400" b="0" i="0" u="none" strike="noStrike" cap="none" dirty="0">
                <a:solidFill>
                  <a:schemeClr val="lt1"/>
                </a:solidFill>
                <a:latin typeface="Arial" panose="020B0604020202020204" pitchFamily="34" charset="0"/>
                <a:ea typeface="Roboto"/>
                <a:cs typeface="Arial" panose="020B0604020202020204" pitchFamily="34" charset="0"/>
                <a:sym typeface="Roboto"/>
              </a:rPr>
              <a:t>Faculty First</a:t>
            </a:r>
            <a:endParaRPr sz="1400" b="0" i="0" u="none" strike="noStrike" cap="none" dirty="0">
              <a:solidFill>
                <a:srgbClr val="000000"/>
              </a:solidFill>
              <a:latin typeface="Arial" panose="020B0604020202020204" pitchFamily="34" charset="0"/>
              <a:ea typeface="Roboto"/>
              <a:cs typeface="Arial" panose="020B0604020202020204" pitchFamily="34" charset="0"/>
              <a:sym typeface="Roboto"/>
            </a:endParaRPr>
          </a:p>
        </p:txBody>
      </p:sp>
      <p:cxnSp>
        <p:nvCxnSpPr>
          <p:cNvPr id="197" name="Google Shape;197;p40"/>
          <p:cNvCxnSpPr/>
          <p:nvPr/>
        </p:nvCxnSpPr>
        <p:spPr>
          <a:xfrm>
            <a:off x="2507878" y="1952625"/>
            <a:ext cx="4128300" cy="0"/>
          </a:xfrm>
          <a:prstGeom prst="straightConnector1">
            <a:avLst/>
          </a:prstGeom>
          <a:noFill/>
          <a:ln w="12700" cap="flat" cmpd="sng">
            <a:solidFill>
              <a:schemeClr val="lt1"/>
            </a:solidFill>
            <a:prstDash val="solid"/>
            <a:miter lim="800000"/>
            <a:headEnd type="none" w="sm" len="sm"/>
            <a:tailEnd type="none" w="sm" len="sm"/>
          </a:ln>
        </p:spPr>
      </p:cxnSp>
      <p:sp>
        <p:nvSpPr>
          <p:cNvPr id="198" name="Google Shape;198;p40"/>
          <p:cNvSpPr txBox="1"/>
          <p:nvPr/>
        </p:nvSpPr>
        <p:spPr>
          <a:xfrm>
            <a:off x="2027353" y="2131365"/>
            <a:ext cx="5089200" cy="15081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a:solidFill>
                  <a:schemeClr val="lt1"/>
                </a:solidFill>
                <a:latin typeface="Arial" panose="020B0604020202020204" pitchFamily="34" charset="0"/>
                <a:ea typeface="Roboto"/>
                <a:cs typeface="Arial" panose="020B0604020202020204" pitchFamily="34" charset="0"/>
                <a:sym typeface="Roboto"/>
              </a:rPr>
              <a:t>We believe that when you invest in faculty and their ability to succeed, the institution succeeds. That’s why the relationship between faculty and institutional success guides all of our work. Institutional decisions are better when they take faculty expertise and information into account. </a:t>
            </a:r>
            <a:endParaRPr sz="1400" b="0" i="0" u="none" strike="noStrike" cap="none" dirty="0">
              <a:solidFill>
                <a:srgbClr val="000000"/>
              </a:solidFill>
              <a:latin typeface="Arial" panose="020B0604020202020204" pitchFamily="34" charset="0"/>
              <a:ea typeface="Roboto"/>
              <a:cs typeface="Arial" panose="020B0604020202020204" pitchFamily="34" charset="0"/>
              <a:sym typeface="Roboto"/>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lt1"/>
              </a:solidFill>
              <a:latin typeface="Arial" panose="020B0604020202020204" pitchFamily="34" charset="0"/>
              <a:ea typeface="Roboto"/>
              <a:cs typeface="Arial" panose="020B0604020202020204" pitchFamily="34" charset="0"/>
              <a:sym typeface="Roboto"/>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Arial" panose="020B0604020202020204" pitchFamily="34" charset="0"/>
                <a:ea typeface="Roboto"/>
                <a:cs typeface="Arial" panose="020B0604020202020204" pitchFamily="34" charset="0"/>
                <a:sym typeface="Roboto"/>
              </a:rPr>
              <a:t>Advance faculty, advance the institution.</a:t>
            </a:r>
            <a:endParaRPr sz="1400" b="0" i="0" u="none" strike="noStrike" cap="none" dirty="0">
              <a:solidFill>
                <a:srgbClr val="000000"/>
              </a:solidFill>
              <a:latin typeface="Arial" panose="020B0604020202020204" pitchFamily="34" charset="0"/>
              <a:ea typeface="Roboto"/>
              <a:cs typeface="Arial" panose="020B0604020202020204" pitchFamily="34" charset="0"/>
              <a:sym typeface="Roboto"/>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Interior Slide 1">
  <p:cSld name="Interior Slide 1">
    <p:spTree>
      <p:nvGrpSpPr>
        <p:cNvPr id="1" name="Shape 199"/>
        <p:cNvGrpSpPr/>
        <p:nvPr/>
      </p:nvGrpSpPr>
      <p:grpSpPr>
        <a:xfrm>
          <a:off x="0" y="0"/>
          <a:ext cx="0" cy="0"/>
          <a:chOff x="0" y="0"/>
          <a:chExt cx="0" cy="0"/>
        </a:xfrm>
      </p:grpSpPr>
      <p:sp>
        <p:nvSpPr>
          <p:cNvPr id="200" name="Google Shape;200;p41"/>
          <p:cNvSpPr txBox="1">
            <a:spLocks noGrp="1"/>
          </p:cNvSpPr>
          <p:nvPr>
            <p:ph type="title"/>
          </p:nvPr>
        </p:nvSpPr>
        <p:spPr>
          <a:xfrm>
            <a:off x="334909" y="225376"/>
            <a:ext cx="8376300" cy="4413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1C7FAE"/>
              </a:buClr>
              <a:buSzPts val="2500"/>
              <a:buFont typeface="Avenir"/>
              <a:buNone/>
              <a:defRPr sz="2500" b="0" i="0" u="none" strike="noStrike" cap="none">
                <a:solidFill>
                  <a:srgbClr val="1C7FAE"/>
                </a:solidFill>
                <a:latin typeface="Arial" panose="020B0604020202020204" pitchFamily="34" charset="0"/>
                <a:ea typeface="Arial" panose="020B0604020202020204" pitchFamily="34" charset="0"/>
                <a:cs typeface="Arial" panose="020B0604020202020204" pitchFamily="34" charset="0"/>
                <a:sym typeface="Avenir"/>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201" name="Google Shape;201;p41"/>
          <p:cNvSpPr txBox="1">
            <a:spLocks noGrp="1"/>
          </p:cNvSpPr>
          <p:nvPr>
            <p:ph type="body" idx="1"/>
          </p:nvPr>
        </p:nvSpPr>
        <p:spPr>
          <a:xfrm>
            <a:off x="334964" y="640785"/>
            <a:ext cx="8375700" cy="303000"/>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400"/>
              </a:spcBef>
              <a:spcAft>
                <a:spcPts val="0"/>
              </a:spcAft>
              <a:buClr>
                <a:srgbClr val="8D8B8D"/>
              </a:buClr>
              <a:buSzPts val="2000"/>
              <a:buFont typeface="Arial"/>
              <a:buNone/>
              <a:defRPr sz="2000" b="0" i="0" u="none" strike="noStrike" cap="none">
                <a:solidFill>
                  <a:srgbClr val="8D8B8D"/>
                </a:solidFill>
                <a:latin typeface="Arial" panose="020B0604020202020204" pitchFamily="34" charset="0"/>
                <a:ea typeface="Arial" panose="020B0604020202020204" pitchFamily="34" charset="0"/>
                <a:cs typeface="Arial" panose="020B0604020202020204" pitchFamily="34" charset="0"/>
                <a:sym typeface="Avenir"/>
              </a:defRPr>
            </a:lvl1pPr>
            <a:lvl2pPr marL="914400" marR="0" lvl="1" indent="-381000" algn="l">
              <a:lnSpc>
                <a:spcPct val="90000"/>
              </a:lnSpc>
              <a:spcBef>
                <a:spcPts val="480"/>
              </a:spcBef>
              <a:spcAft>
                <a:spcPts val="0"/>
              </a:spcAft>
              <a:buClr>
                <a:schemeClr val="accent1"/>
              </a:buClr>
              <a:buSzPts val="2400"/>
              <a:buFont typeface="Arial"/>
              <a:buChar char="•"/>
              <a:defRPr sz="2400" b="0" i="0" u="none" strike="noStrike" cap="none">
                <a:solidFill>
                  <a:schemeClr val="dk1"/>
                </a:solidFill>
                <a:latin typeface="Avenir"/>
                <a:ea typeface="Avenir"/>
                <a:cs typeface="Avenir"/>
                <a:sym typeface="Avenir"/>
              </a:defRPr>
            </a:lvl2pPr>
            <a:lvl3pPr marL="1371600" marR="0" lvl="2" indent="-381000" algn="l">
              <a:lnSpc>
                <a:spcPct val="90000"/>
              </a:lnSpc>
              <a:spcBef>
                <a:spcPts val="480"/>
              </a:spcBef>
              <a:spcAft>
                <a:spcPts val="0"/>
              </a:spcAft>
              <a:buClr>
                <a:schemeClr val="accent1"/>
              </a:buClr>
              <a:buSzPts val="2400"/>
              <a:buFont typeface="Merriweather Sans"/>
              <a:buChar char="-"/>
              <a:defRPr sz="2400" b="0" i="0" u="none" strike="noStrike" cap="none">
                <a:solidFill>
                  <a:schemeClr val="dk1"/>
                </a:solidFill>
                <a:latin typeface="Helvetica Neue Light"/>
                <a:ea typeface="Helvetica Neue Light"/>
                <a:cs typeface="Helvetica Neue Light"/>
                <a:sym typeface="Helvetica Neue Light"/>
              </a:defRPr>
            </a:lvl3pPr>
            <a:lvl4pPr marL="1828800" marR="0" lvl="3" indent="-381000" algn="l">
              <a:lnSpc>
                <a:spcPct val="90000"/>
              </a:lnSpc>
              <a:spcBef>
                <a:spcPts val="480"/>
              </a:spcBef>
              <a:spcAft>
                <a:spcPts val="0"/>
              </a:spcAft>
              <a:buClr>
                <a:schemeClr val="accent1"/>
              </a:buClr>
              <a:buSzPts val="2400"/>
              <a:buFont typeface="Merriweather Sans"/>
              <a:buChar char="-"/>
              <a:defRPr sz="2400" b="0" i="0" u="none" strike="noStrike" cap="none">
                <a:solidFill>
                  <a:schemeClr val="dk1"/>
                </a:solidFill>
                <a:latin typeface="Helvetica Neue Light"/>
                <a:ea typeface="Helvetica Neue Light"/>
                <a:cs typeface="Helvetica Neue Light"/>
                <a:sym typeface="Helvetica Neue Light"/>
              </a:defRPr>
            </a:lvl4pPr>
            <a:lvl5pPr marL="2286000" marR="0" lvl="4" indent="-355600" algn="l">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dirty="0"/>
          </a:p>
        </p:txBody>
      </p:sp>
      <p:sp>
        <p:nvSpPr>
          <p:cNvPr id="202" name="Google Shape;202;p41"/>
          <p:cNvSpPr txBox="1">
            <a:spLocks noGrp="1"/>
          </p:cNvSpPr>
          <p:nvPr>
            <p:ph type="sldNum" idx="12"/>
          </p:nvPr>
        </p:nvSpPr>
        <p:spPr>
          <a:xfrm>
            <a:off x="6934199" y="4718038"/>
            <a:ext cx="2057400" cy="2745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949494"/>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949494"/>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949494"/>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949494"/>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949494"/>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949494"/>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949494"/>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949494"/>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949494"/>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03"/>
        <p:cNvGrpSpPr/>
        <p:nvPr/>
      </p:nvGrpSpPr>
      <p:grpSpPr>
        <a:xfrm>
          <a:off x="0" y="0"/>
          <a:ext cx="0" cy="0"/>
          <a:chOff x="0" y="0"/>
          <a:chExt cx="0" cy="0"/>
        </a:xfrm>
      </p:grpSpPr>
      <p:sp>
        <p:nvSpPr>
          <p:cNvPr id="204" name="Google Shape;204;p42"/>
          <p:cNvSpPr txBox="1">
            <a:spLocks noGrp="1"/>
          </p:cNvSpPr>
          <p:nvPr>
            <p:ph type="sldNum" idx="12"/>
          </p:nvPr>
        </p:nvSpPr>
        <p:spPr>
          <a:xfrm>
            <a:off x="6719207" y="4713677"/>
            <a:ext cx="2057400" cy="2739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205" name="Google Shape;205;p42"/>
          <p:cNvSpPr txBox="1">
            <a:spLocks noGrp="1"/>
          </p:cNvSpPr>
          <p:nvPr>
            <p:ph type="title"/>
          </p:nvPr>
        </p:nvSpPr>
        <p:spPr>
          <a:xfrm>
            <a:off x="357051" y="273844"/>
            <a:ext cx="8419500" cy="3618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307FAE"/>
              </a:buClr>
              <a:buSzPts val="2500"/>
              <a:buFont typeface="Avenir"/>
              <a:buNone/>
              <a:defRPr sz="2500" b="0" i="0" u="none" strike="noStrike" cap="none">
                <a:solidFill>
                  <a:srgbClr val="307FAE"/>
                </a:solidFill>
                <a:latin typeface="Arial" panose="020B0604020202020204" pitchFamily="34" charset="0"/>
                <a:ea typeface="Arial" panose="020B0604020202020204" pitchFamily="34" charset="0"/>
                <a:cs typeface="Arial" panose="020B0604020202020204" pitchFamily="34" charset="0"/>
                <a:sym typeface="Avenir"/>
              </a:defRPr>
            </a:lvl1pPr>
            <a:lvl2pPr lvl="1" algn="l">
              <a:lnSpc>
                <a:spcPct val="100000"/>
              </a:lnSpc>
              <a:spcBef>
                <a:spcPts val="0"/>
              </a:spcBef>
              <a:spcAft>
                <a:spcPts val="0"/>
              </a:spcAft>
              <a:buSzPts val="1100"/>
              <a:buNone/>
              <a:defRPr sz="1800"/>
            </a:lvl2pPr>
            <a:lvl3pPr lvl="2" algn="l">
              <a:lnSpc>
                <a:spcPct val="100000"/>
              </a:lnSpc>
              <a:spcBef>
                <a:spcPts val="0"/>
              </a:spcBef>
              <a:spcAft>
                <a:spcPts val="0"/>
              </a:spcAft>
              <a:buSzPts val="1100"/>
              <a:buNone/>
              <a:defRPr sz="1800"/>
            </a:lvl3pPr>
            <a:lvl4pPr lvl="3" algn="l">
              <a:lnSpc>
                <a:spcPct val="100000"/>
              </a:lnSpc>
              <a:spcBef>
                <a:spcPts val="0"/>
              </a:spcBef>
              <a:spcAft>
                <a:spcPts val="0"/>
              </a:spcAft>
              <a:buSzPts val="1100"/>
              <a:buNone/>
              <a:defRPr sz="1800"/>
            </a:lvl4pPr>
            <a:lvl5pPr lvl="4" algn="l">
              <a:lnSpc>
                <a:spcPct val="100000"/>
              </a:lnSpc>
              <a:spcBef>
                <a:spcPts val="0"/>
              </a:spcBef>
              <a:spcAft>
                <a:spcPts val="0"/>
              </a:spcAft>
              <a:buSzPts val="1100"/>
              <a:buNone/>
              <a:defRPr sz="1800"/>
            </a:lvl5pPr>
            <a:lvl6pPr lvl="5" algn="l">
              <a:lnSpc>
                <a:spcPct val="100000"/>
              </a:lnSpc>
              <a:spcBef>
                <a:spcPts val="0"/>
              </a:spcBef>
              <a:spcAft>
                <a:spcPts val="0"/>
              </a:spcAft>
              <a:buSzPts val="1100"/>
              <a:buNone/>
              <a:defRPr sz="1800"/>
            </a:lvl6pPr>
            <a:lvl7pPr lvl="6" algn="l">
              <a:lnSpc>
                <a:spcPct val="100000"/>
              </a:lnSpc>
              <a:spcBef>
                <a:spcPts val="0"/>
              </a:spcBef>
              <a:spcAft>
                <a:spcPts val="0"/>
              </a:spcAft>
              <a:buSzPts val="1100"/>
              <a:buNone/>
              <a:defRPr sz="1800"/>
            </a:lvl7pPr>
            <a:lvl8pPr lvl="7" algn="l">
              <a:lnSpc>
                <a:spcPct val="100000"/>
              </a:lnSpc>
              <a:spcBef>
                <a:spcPts val="0"/>
              </a:spcBef>
              <a:spcAft>
                <a:spcPts val="0"/>
              </a:spcAft>
              <a:buSzPts val="1100"/>
              <a:buNone/>
              <a:defRPr sz="1800"/>
            </a:lvl8pPr>
            <a:lvl9pPr lvl="8" algn="l">
              <a:lnSpc>
                <a:spcPct val="100000"/>
              </a:lnSpc>
              <a:spcBef>
                <a:spcPts val="0"/>
              </a:spcBef>
              <a:spcAft>
                <a:spcPts val="0"/>
              </a:spcAft>
              <a:buSzPts val="1100"/>
              <a:buNone/>
              <a:defRPr sz="1800"/>
            </a:lvl9pPr>
          </a:lstStyle>
          <a:p>
            <a:endParaRPr dirty="0"/>
          </a:p>
        </p:txBody>
      </p:sp>
      <p:sp>
        <p:nvSpPr>
          <p:cNvPr id="206" name="Google Shape;206;p42"/>
          <p:cNvSpPr txBox="1">
            <a:spLocks noGrp="1"/>
          </p:cNvSpPr>
          <p:nvPr>
            <p:ph type="body" idx="1"/>
          </p:nvPr>
        </p:nvSpPr>
        <p:spPr>
          <a:xfrm>
            <a:off x="357188" y="635000"/>
            <a:ext cx="8419500" cy="3666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750"/>
              </a:spcBef>
              <a:spcAft>
                <a:spcPts val="0"/>
              </a:spcAft>
              <a:buClr>
                <a:srgbClr val="757070"/>
              </a:buClr>
              <a:buSzPts val="2000"/>
              <a:buFont typeface="Arial"/>
              <a:buNone/>
              <a:defRPr sz="2000" b="0" i="0" u="none" strike="noStrike" cap="none">
                <a:solidFill>
                  <a:srgbClr val="757070"/>
                </a:solidFill>
                <a:latin typeface="Arial" panose="020B0604020202020204" pitchFamily="34" charset="0"/>
                <a:ea typeface="Arial" panose="020B0604020202020204" pitchFamily="34" charset="0"/>
                <a:cs typeface="Arial" panose="020B0604020202020204" pitchFamily="34" charset="0"/>
                <a:sym typeface="Avenir"/>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dirty="0"/>
          </a:p>
        </p:txBody>
      </p:sp>
      <p:pic>
        <p:nvPicPr>
          <p:cNvPr id="207" name="Google Shape;207;p42"/>
          <p:cNvPicPr preferRelativeResize="0"/>
          <p:nvPr/>
        </p:nvPicPr>
        <p:blipFill rotWithShape="1">
          <a:blip r:embed="rId2">
            <a:alphaModFix/>
          </a:blip>
          <a:srcRect l="7673" t="30009" r="7254" b="24355"/>
          <a:stretch/>
        </p:blipFill>
        <p:spPr>
          <a:xfrm>
            <a:off x="357051" y="4676099"/>
            <a:ext cx="1127344" cy="285359"/>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_Section Header">
  <p:cSld name="1_Section Header_2">
    <p:spTree>
      <p:nvGrpSpPr>
        <p:cNvPr id="1" name="Shape 208"/>
        <p:cNvGrpSpPr/>
        <p:nvPr/>
      </p:nvGrpSpPr>
      <p:grpSpPr>
        <a:xfrm>
          <a:off x="0" y="0"/>
          <a:ext cx="0" cy="0"/>
          <a:chOff x="0" y="0"/>
          <a:chExt cx="0" cy="0"/>
        </a:xfrm>
      </p:grpSpPr>
      <p:sp>
        <p:nvSpPr>
          <p:cNvPr id="209" name="Google Shape;209;p43"/>
          <p:cNvSpPr txBox="1">
            <a:spLocks noGrp="1"/>
          </p:cNvSpPr>
          <p:nvPr>
            <p:ph type="sldNum" idx="12"/>
          </p:nvPr>
        </p:nvSpPr>
        <p:spPr>
          <a:xfrm>
            <a:off x="6719207" y="4713677"/>
            <a:ext cx="2057400" cy="2739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0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10" name="Google Shape;210;p43"/>
          <p:cNvPicPr preferRelativeResize="0"/>
          <p:nvPr/>
        </p:nvPicPr>
        <p:blipFill rotWithShape="1">
          <a:blip r:embed="rId2">
            <a:alphaModFix/>
          </a:blip>
          <a:srcRect r="11110"/>
          <a:stretch/>
        </p:blipFill>
        <p:spPr>
          <a:xfrm flipH="1">
            <a:off x="0" y="-247650"/>
            <a:ext cx="9144000" cy="5486400"/>
          </a:xfrm>
          <a:prstGeom prst="rect">
            <a:avLst/>
          </a:prstGeom>
          <a:noFill/>
          <a:ln>
            <a:noFill/>
          </a:ln>
        </p:spPr>
      </p:pic>
      <p:sp>
        <p:nvSpPr>
          <p:cNvPr id="211" name="Google Shape;211;p43"/>
          <p:cNvSpPr/>
          <p:nvPr/>
        </p:nvSpPr>
        <p:spPr>
          <a:xfrm>
            <a:off x="1143000" y="2817825"/>
            <a:ext cx="8001000" cy="1811400"/>
          </a:xfrm>
          <a:prstGeom prst="rect">
            <a:avLst/>
          </a:prstGeom>
          <a:solidFill>
            <a:srgbClr val="1C7FAE">
              <a:alpha val="74117"/>
            </a:srgbClr>
          </a:solidFill>
          <a:ln>
            <a:noFill/>
          </a:ln>
        </p:spPr>
        <p:txBody>
          <a:bodyPr spcFirstLastPara="1" wrap="square" lIns="23900" tIns="23900" rIns="23900" bIns="23900" anchor="ctr" anchorCtr="0">
            <a:noAutofit/>
          </a:bodyPr>
          <a:lstStyle/>
          <a:p>
            <a:pPr marL="0" marR="0" lvl="0" indent="0" algn="ctr" rtl="0">
              <a:lnSpc>
                <a:spcPct val="100000"/>
              </a:lnSpc>
              <a:spcBef>
                <a:spcPts val="0"/>
              </a:spcBef>
              <a:spcAft>
                <a:spcPts val="0"/>
              </a:spcAft>
              <a:buClr>
                <a:srgbClr val="000000"/>
              </a:buClr>
              <a:buSzPts val="2300"/>
              <a:buFont typeface="Arial"/>
              <a:buNone/>
            </a:pPr>
            <a:endParaRPr sz="2300" b="1" i="0" u="none" strike="noStrike" cap="none">
              <a:solidFill>
                <a:srgbClr val="585858"/>
              </a:solidFill>
              <a:latin typeface="Helvetica Neue"/>
              <a:ea typeface="Helvetica Neue"/>
              <a:cs typeface="Helvetica Neue"/>
              <a:sym typeface="Helvetica Neue"/>
            </a:endParaRPr>
          </a:p>
        </p:txBody>
      </p:sp>
      <p:cxnSp>
        <p:nvCxnSpPr>
          <p:cNvPr id="212" name="Google Shape;212;p43"/>
          <p:cNvCxnSpPr/>
          <p:nvPr/>
        </p:nvCxnSpPr>
        <p:spPr>
          <a:xfrm>
            <a:off x="1447800" y="3579825"/>
            <a:ext cx="7162800" cy="58800"/>
          </a:xfrm>
          <a:prstGeom prst="straightConnector1">
            <a:avLst/>
          </a:prstGeom>
          <a:noFill/>
          <a:ln w="19050" cap="flat" cmpd="sng">
            <a:solidFill>
              <a:schemeClr val="lt1"/>
            </a:solidFill>
            <a:prstDash val="solid"/>
            <a:round/>
            <a:headEnd type="none" w="sm" len="sm"/>
            <a:tailEnd type="none" w="sm" len="sm"/>
          </a:ln>
        </p:spPr>
      </p:cxnSp>
      <p:sp>
        <p:nvSpPr>
          <p:cNvPr id="213" name="Google Shape;213;p43"/>
          <p:cNvSpPr txBox="1">
            <a:spLocks noGrp="1"/>
          </p:cNvSpPr>
          <p:nvPr>
            <p:ph type="body" idx="1"/>
          </p:nvPr>
        </p:nvSpPr>
        <p:spPr>
          <a:xfrm>
            <a:off x="1447800" y="3091154"/>
            <a:ext cx="7162800" cy="430800"/>
          </a:xfrm>
          <a:prstGeom prst="rect">
            <a:avLst/>
          </a:prstGeom>
          <a:noFill/>
          <a:ln>
            <a:noFill/>
          </a:ln>
        </p:spPr>
        <p:txBody>
          <a:bodyPr spcFirstLastPara="1" wrap="square" lIns="91425" tIns="91425" rIns="91425" bIns="91425" anchor="t" anchorCtr="0">
            <a:noAutofit/>
          </a:bodyPr>
          <a:lstStyle>
            <a:lvl1pPr marL="457200" lvl="0" indent="-228600" algn="l">
              <a:lnSpc>
                <a:spcPct val="90000"/>
              </a:lnSpc>
              <a:spcBef>
                <a:spcPts val="0"/>
              </a:spcBef>
              <a:spcAft>
                <a:spcPts val="0"/>
              </a:spcAft>
              <a:buSzPts val="1400"/>
              <a:buNone/>
              <a:defRPr sz="2800">
                <a:solidFill>
                  <a:schemeClr val="lt1"/>
                </a:solidFill>
                <a:latin typeface="Arial" panose="020B0604020202020204" pitchFamily="34" charset="0"/>
                <a:ea typeface="Arial" panose="020B0604020202020204" pitchFamily="34" charset="0"/>
                <a:cs typeface="Arial" panose="020B0604020202020204" pitchFamily="34" charset="0"/>
                <a:sym typeface="Avenir"/>
              </a:defRPr>
            </a:lvl1pPr>
            <a:lvl2pPr marL="914400" lvl="1" indent="-228600" algn="l">
              <a:lnSpc>
                <a:spcPct val="90000"/>
              </a:lnSpc>
              <a:spcBef>
                <a:spcPts val="1200"/>
              </a:spcBef>
              <a:spcAft>
                <a:spcPts val="0"/>
              </a:spcAft>
              <a:buSzPts val="1400"/>
              <a:buNone/>
              <a:defRPr sz="2200">
                <a:solidFill>
                  <a:schemeClr val="lt1"/>
                </a:solidFill>
                <a:latin typeface="Avenir"/>
                <a:ea typeface="Avenir"/>
                <a:cs typeface="Avenir"/>
                <a:sym typeface="Avenir"/>
              </a:defRPr>
            </a:lvl2pPr>
            <a:lvl3pPr marL="1371600" lvl="2" indent="-228600" algn="l">
              <a:lnSpc>
                <a:spcPct val="90000"/>
              </a:lnSpc>
              <a:spcBef>
                <a:spcPts val="375"/>
              </a:spcBef>
              <a:spcAft>
                <a:spcPts val="0"/>
              </a:spcAft>
              <a:buSzPts val="1120"/>
              <a:buNone/>
              <a:defRPr/>
            </a:lvl3pPr>
            <a:lvl4pPr marL="1828800" lvl="3" indent="-228600" algn="l">
              <a:lnSpc>
                <a:spcPct val="90000"/>
              </a:lnSpc>
              <a:spcBef>
                <a:spcPts val="375"/>
              </a:spcBef>
              <a:spcAft>
                <a:spcPts val="0"/>
              </a:spcAft>
              <a:buSzPts val="960"/>
              <a:buNone/>
              <a:defRPr/>
            </a:lvl4pPr>
            <a:lvl5pPr marL="2286000" lvl="4" indent="-228600" algn="l">
              <a:lnSpc>
                <a:spcPct val="90000"/>
              </a:lnSpc>
              <a:spcBef>
                <a:spcPts val="375"/>
              </a:spcBef>
              <a:spcAft>
                <a:spcPts val="0"/>
              </a:spcAft>
              <a:buSzPts val="960"/>
              <a:buNone/>
              <a:defRPr/>
            </a:lvl5pPr>
            <a:lvl6pPr marL="2743200" lvl="5" indent="-314325" algn="l">
              <a:lnSpc>
                <a:spcPct val="90000"/>
              </a:lnSpc>
              <a:spcBef>
                <a:spcPts val="375"/>
              </a:spcBef>
              <a:spcAft>
                <a:spcPts val="0"/>
              </a:spcAft>
              <a:buSzPts val="1350"/>
              <a:buChar char="•"/>
              <a:defRPr/>
            </a:lvl6pPr>
            <a:lvl7pPr marL="3200400" lvl="6" indent="-314325" algn="l">
              <a:lnSpc>
                <a:spcPct val="90000"/>
              </a:lnSpc>
              <a:spcBef>
                <a:spcPts val="375"/>
              </a:spcBef>
              <a:spcAft>
                <a:spcPts val="0"/>
              </a:spcAft>
              <a:buSzPts val="1350"/>
              <a:buChar char="•"/>
              <a:defRPr/>
            </a:lvl7pPr>
            <a:lvl8pPr marL="3657600" lvl="7" indent="-314325" algn="l">
              <a:lnSpc>
                <a:spcPct val="90000"/>
              </a:lnSpc>
              <a:spcBef>
                <a:spcPts val="375"/>
              </a:spcBef>
              <a:spcAft>
                <a:spcPts val="0"/>
              </a:spcAft>
              <a:buSzPts val="1350"/>
              <a:buChar char="•"/>
              <a:defRPr/>
            </a:lvl8pPr>
            <a:lvl9pPr marL="4114800" lvl="8" indent="-314325" algn="l">
              <a:lnSpc>
                <a:spcPct val="90000"/>
              </a:lnSpc>
              <a:spcBef>
                <a:spcPts val="375"/>
              </a:spcBef>
              <a:spcAft>
                <a:spcPts val="0"/>
              </a:spcAft>
              <a:buSzPts val="1350"/>
              <a:buChar char="•"/>
              <a:defRPr/>
            </a:lvl9pPr>
          </a:lstStyle>
          <a:p>
            <a:endParaRPr dirty="0"/>
          </a:p>
        </p:txBody>
      </p:sp>
      <p:sp>
        <p:nvSpPr>
          <p:cNvPr id="214" name="Google Shape;214;p43"/>
          <p:cNvSpPr txBox="1">
            <a:spLocks noGrp="1"/>
          </p:cNvSpPr>
          <p:nvPr>
            <p:ph type="body" idx="2"/>
          </p:nvPr>
        </p:nvSpPr>
        <p:spPr>
          <a:xfrm>
            <a:off x="1447800" y="3648253"/>
            <a:ext cx="7162800" cy="819300"/>
          </a:xfrm>
          <a:prstGeom prst="rect">
            <a:avLst/>
          </a:prstGeom>
          <a:noFill/>
          <a:ln>
            <a:noFill/>
          </a:ln>
        </p:spPr>
        <p:txBody>
          <a:bodyPr spcFirstLastPara="1" wrap="square" lIns="91425" tIns="91425" rIns="91425" bIns="91425" anchor="t" anchorCtr="0">
            <a:noAutofit/>
          </a:bodyPr>
          <a:lstStyle>
            <a:lvl1pPr marL="457200" lvl="0" indent="-228600" algn="l">
              <a:lnSpc>
                <a:spcPct val="90000"/>
              </a:lnSpc>
              <a:spcBef>
                <a:spcPts val="750"/>
              </a:spcBef>
              <a:spcAft>
                <a:spcPts val="0"/>
              </a:spcAft>
              <a:buSzPts val="1400"/>
              <a:buNone/>
              <a:defRPr sz="2200" b="0" i="0">
                <a:solidFill>
                  <a:schemeClr val="lt1"/>
                </a:solidFill>
                <a:latin typeface="Arial" panose="020B0604020202020204" pitchFamily="34" charset="0"/>
                <a:ea typeface="Arial" panose="020B0604020202020204" pitchFamily="34" charset="0"/>
                <a:cs typeface="Arial" panose="020B0604020202020204" pitchFamily="34" charset="0"/>
                <a:sym typeface="Avenir"/>
              </a:defRPr>
            </a:lvl1pPr>
            <a:lvl2pPr marL="914400" lvl="1" indent="-228600" algn="l">
              <a:lnSpc>
                <a:spcPct val="90000"/>
              </a:lnSpc>
              <a:spcBef>
                <a:spcPts val="375"/>
              </a:spcBef>
              <a:spcAft>
                <a:spcPts val="0"/>
              </a:spcAft>
              <a:buSzPts val="1400"/>
              <a:buNone/>
              <a:defRPr/>
            </a:lvl2pPr>
            <a:lvl3pPr marL="1371600" lvl="2" indent="-228600" algn="l">
              <a:lnSpc>
                <a:spcPct val="90000"/>
              </a:lnSpc>
              <a:spcBef>
                <a:spcPts val="375"/>
              </a:spcBef>
              <a:spcAft>
                <a:spcPts val="0"/>
              </a:spcAft>
              <a:buSzPts val="1120"/>
              <a:buNone/>
              <a:defRPr/>
            </a:lvl3pPr>
            <a:lvl4pPr marL="1828800" lvl="3" indent="-228600" algn="l">
              <a:lnSpc>
                <a:spcPct val="90000"/>
              </a:lnSpc>
              <a:spcBef>
                <a:spcPts val="375"/>
              </a:spcBef>
              <a:spcAft>
                <a:spcPts val="0"/>
              </a:spcAft>
              <a:buSzPts val="960"/>
              <a:buNone/>
              <a:defRPr/>
            </a:lvl4pPr>
            <a:lvl5pPr marL="2286000" lvl="4" indent="-228600" algn="l">
              <a:lnSpc>
                <a:spcPct val="90000"/>
              </a:lnSpc>
              <a:spcBef>
                <a:spcPts val="375"/>
              </a:spcBef>
              <a:spcAft>
                <a:spcPts val="0"/>
              </a:spcAft>
              <a:buSzPts val="960"/>
              <a:buNone/>
              <a:defRPr/>
            </a:lvl5pPr>
            <a:lvl6pPr marL="2743200" lvl="5" indent="-314325" algn="l">
              <a:lnSpc>
                <a:spcPct val="90000"/>
              </a:lnSpc>
              <a:spcBef>
                <a:spcPts val="375"/>
              </a:spcBef>
              <a:spcAft>
                <a:spcPts val="0"/>
              </a:spcAft>
              <a:buSzPts val="1350"/>
              <a:buChar char="•"/>
              <a:defRPr/>
            </a:lvl6pPr>
            <a:lvl7pPr marL="3200400" lvl="6" indent="-314325" algn="l">
              <a:lnSpc>
                <a:spcPct val="90000"/>
              </a:lnSpc>
              <a:spcBef>
                <a:spcPts val="375"/>
              </a:spcBef>
              <a:spcAft>
                <a:spcPts val="0"/>
              </a:spcAft>
              <a:buSzPts val="1350"/>
              <a:buChar char="•"/>
              <a:defRPr/>
            </a:lvl7pPr>
            <a:lvl8pPr marL="3657600" lvl="7" indent="-314325" algn="l">
              <a:lnSpc>
                <a:spcPct val="90000"/>
              </a:lnSpc>
              <a:spcBef>
                <a:spcPts val="375"/>
              </a:spcBef>
              <a:spcAft>
                <a:spcPts val="0"/>
              </a:spcAft>
              <a:buSzPts val="1350"/>
              <a:buChar char="•"/>
              <a:defRPr/>
            </a:lvl8pPr>
            <a:lvl9pPr marL="4114800" lvl="8" indent="-314325" algn="l">
              <a:lnSpc>
                <a:spcPct val="90000"/>
              </a:lnSpc>
              <a:spcBef>
                <a:spcPts val="375"/>
              </a:spcBef>
              <a:spcAft>
                <a:spcPts val="0"/>
              </a:spcAft>
              <a:buSzPts val="1350"/>
              <a:buChar char="•"/>
              <a:defRPr/>
            </a:lvl9pPr>
          </a:lstStyle>
          <a:p>
            <a:endParaRPr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p:cSld name="CUSTOM_3">
    <p:spTree>
      <p:nvGrpSpPr>
        <p:cNvPr id="1" name="Shape 215"/>
        <p:cNvGrpSpPr/>
        <p:nvPr/>
      </p:nvGrpSpPr>
      <p:grpSpPr>
        <a:xfrm>
          <a:off x="0" y="0"/>
          <a:ext cx="0" cy="0"/>
          <a:chOff x="0" y="0"/>
          <a:chExt cx="0" cy="0"/>
        </a:xfrm>
      </p:grpSpPr>
      <p:sp>
        <p:nvSpPr>
          <p:cNvPr id="216" name="Google Shape;216;p44"/>
          <p:cNvSpPr txBox="1">
            <a:spLocks noGrp="1"/>
          </p:cNvSpPr>
          <p:nvPr>
            <p:ph type="title"/>
          </p:nvPr>
        </p:nvSpPr>
        <p:spPr>
          <a:xfrm>
            <a:off x="683568" y="302945"/>
            <a:ext cx="7776900" cy="540600"/>
          </a:xfrm>
          <a:prstGeom prst="rect">
            <a:avLst/>
          </a:prstGeom>
          <a:noFill/>
          <a:ln>
            <a:noFill/>
          </a:ln>
        </p:spPr>
        <p:txBody>
          <a:bodyPr spcFirstLastPara="1" wrap="square" lIns="68575" tIns="34275" rIns="68575" bIns="34275" anchor="t" anchorCtr="0">
            <a:noAutofit/>
          </a:bodyPr>
          <a:lstStyle>
            <a:lvl1pPr marR="0" lvl="0" algn="ctr">
              <a:lnSpc>
                <a:spcPct val="100000"/>
              </a:lnSpc>
              <a:spcBef>
                <a:spcPts val="0"/>
              </a:spcBef>
              <a:spcAft>
                <a:spcPts val="0"/>
              </a:spcAft>
              <a:buClr>
                <a:srgbClr val="959595"/>
              </a:buClr>
              <a:buSzPts val="3300"/>
              <a:buFont typeface="Roboto Slab"/>
              <a:buNone/>
              <a:defRPr sz="3300" b="0" i="0" u="none" strike="noStrike" cap="none">
                <a:solidFill>
                  <a:srgbClr val="959595"/>
                </a:solidFill>
                <a:latin typeface="Roboto Slab"/>
                <a:ea typeface="Roboto Slab"/>
                <a:cs typeface="Roboto Slab"/>
                <a:sym typeface="Roboto Slab"/>
              </a:defRPr>
            </a:lvl1pPr>
            <a:lvl2pPr marR="0" lvl="1" algn="l">
              <a:lnSpc>
                <a:spcPct val="100000"/>
              </a:lnSpc>
              <a:spcBef>
                <a:spcPts val="0"/>
              </a:spcBef>
              <a:spcAft>
                <a:spcPts val="0"/>
              </a:spcAft>
              <a:buClr>
                <a:srgbClr val="959595"/>
              </a:buClr>
              <a:buSzPts val="1100"/>
              <a:buFont typeface="Arial"/>
              <a:buNone/>
              <a:defRPr sz="1400" b="0" i="0" u="none" strike="noStrike" cap="none">
                <a:solidFill>
                  <a:srgbClr val="959595"/>
                </a:solidFill>
                <a:latin typeface="Arial"/>
                <a:ea typeface="Arial"/>
                <a:cs typeface="Arial"/>
                <a:sym typeface="Arial"/>
              </a:defRPr>
            </a:lvl2pPr>
            <a:lvl3pPr marR="0" lvl="2" algn="l">
              <a:lnSpc>
                <a:spcPct val="100000"/>
              </a:lnSpc>
              <a:spcBef>
                <a:spcPts val="0"/>
              </a:spcBef>
              <a:spcAft>
                <a:spcPts val="0"/>
              </a:spcAft>
              <a:buClr>
                <a:srgbClr val="959595"/>
              </a:buClr>
              <a:buSzPts val="1100"/>
              <a:buFont typeface="Arial"/>
              <a:buNone/>
              <a:defRPr sz="1400" b="0" i="0" u="none" strike="noStrike" cap="none">
                <a:solidFill>
                  <a:srgbClr val="959595"/>
                </a:solidFill>
                <a:latin typeface="Arial"/>
                <a:ea typeface="Arial"/>
                <a:cs typeface="Arial"/>
                <a:sym typeface="Arial"/>
              </a:defRPr>
            </a:lvl3pPr>
            <a:lvl4pPr marR="0" lvl="3" algn="l">
              <a:lnSpc>
                <a:spcPct val="100000"/>
              </a:lnSpc>
              <a:spcBef>
                <a:spcPts val="0"/>
              </a:spcBef>
              <a:spcAft>
                <a:spcPts val="0"/>
              </a:spcAft>
              <a:buClr>
                <a:srgbClr val="959595"/>
              </a:buClr>
              <a:buSzPts val="1100"/>
              <a:buFont typeface="Arial"/>
              <a:buNone/>
              <a:defRPr sz="1400" b="0" i="0" u="none" strike="noStrike" cap="none">
                <a:solidFill>
                  <a:srgbClr val="959595"/>
                </a:solidFill>
                <a:latin typeface="Arial"/>
                <a:ea typeface="Arial"/>
                <a:cs typeface="Arial"/>
                <a:sym typeface="Arial"/>
              </a:defRPr>
            </a:lvl4pPr>
            <a:lvl5pPr marR="0" lvl="4" algn="l">
              <a:lnSpc>
                <a:spcPct val="100000"/>
              </a:lnSpc>
              <a:spcBef>
                <a:spcPts val="0"/>
              </a:spcBef>
              <a:spcAft>
                <a:spcPts val="0"/>
              </a:spcAft>
              <a:buClr>
                <a:srgbClr val="959595"/>
              </a:buClr>
              <a:buSzPts val="1100"/>
              <a:buFont typeface="Arial"/>
              <a:buNone/>
              <a:defRPr sz="1400" b="0" i="0" u="none" strike="noStrike" cap="none">
                <a:solidFill>
                  <a:srgbClr val="959595"/>
                </a:solidFill>
                <a:latin typeface="Arial"/>
                <a:ea typeface="Arial"/>
                <a:cs typeface="Arial"/>
                <a:sym typeface="Arial"/>
              </a:defRPr>
            </a:lvl5pPr>
            <a:lvl6pPr marR="0" lvl="5" algn="l">
              <a:lnSpc>
                <a:spcPct val="100000"/>
              </a:lnSpc>
              <a:spcBef>
                <a:spcPts val="0"/>
              </a:spcBef>
              <a:spcAft>
                <a:spcPts val="0"/>
              </a:spcAft>
              <a:buClr>
                <a:srgbClr val="959595"/>
              </a:buClr>
              <a:buSzPts val="1100"/>
              <a:buFont typeface="Arial"/>
              <a:buNone/>
              <a:defRPr sz="1400" b="0" i="0" u="none" strike="noStrike" cap="none">
                <a:solidFill>
                  <a:srgbClr val="959595"/>
                </a:solidFill>
                <a:latin typeface="Arial"/>
                <a:ea typeface="Arial"/>
                <a:cs typeface="Arial"/>
                <a:sym typeface="Arial"/>
              </a:defRPr>
            </a:lvl6pPr>
            <a:lvl7pPr marR="0" lvl="6" algn="l">
              <a:lnSpc>
                <a:spcPct val="100000"/>
              </a:lnSpc>
              <a:spcBef>
                <a:spcPts val="0"/>
              </a:spcBef>
              <a:spcAft>
                <a:spcPts val="0"/>
              </a:spcAft>
              <a:buClr>
                <a:srgbClr val="959595"/>
              </a:buClr>
              <a:buSzPts val="1100"/>
              <a:buFont typeface="Arial"/>
              <a:buNone/>
              <a:defRPr sz="1400" b="0" i="0" u="none" strike="noStrike" cap="none">
                <a:solidFill>
                  <a:srgbClr val="959595"/>
                </a:solidFill>
                <a:latin typeface="Arial"/>
                <a:ea typeface="Arial"/>
                <a:cs typeface="Arial"/>
                <a:sym typeface="Arial"/>
              </a:defRPr>
            </a:lvl7pPr>
            <a:lvl8pPr marR="0" lvl="7" algn="l">
              <a:lnSpc>
                <a:spcPct val="100000"/>
              </a:lnSpc>
              <a:spcBef>
                <a:spcPts val="0"/>
              </a:spcBef>
              <a:spcAft>
                <a:spcPts val="0"/>
              </a:spcAft>
              <a:buClr>
                <a:srgbClr val="959595"/>
              </a:buClr>
              <a:buSzPts val="1100"/>
              <a:buFont typeface="Arial"/>
              <a:buNone/>
              <a:defRPr sz="1400" b="0" i="0" u="none" strike="noStrike" cap="none">
                <a:solidFill>
                  <a:srgbClr val="959595"/>
                </a:solidFill>
                <a:latin typeface="Arial"/>
                <a:ea typeface="Arial"/>
                <a:cs typeface="Arial"/>
                <a:sym typeface="Arial"/>
              </a:defRPr>
            </a:lvl8pPr>
            <a:lvl9pPr marR="0" lvl="8" algn="l">
              <a:lnSpc>
                <a:spcPct val="100000"/>
              </a:lnSpc>
              <a:spcBef>
                <a:spcPts val="0"/>
              </a:spcBef>
              <a:spcAft>
                <a:spcPts val="0"/>
              </a:spcAft>
              <a:buClr>
                <a:srgbClr val="959595"/>
              </a:buClr>
              <a:buSzPts val="1100"/>
              <a:buFont typeface="Arial"/>
              <a:buNone/>
              <a:defRPr sz="1400" b="0" i="0" u="none" strike="noStrike" cap="none">
                <a:solidFill>
                  <a:srgbClr val="959595"/>
                </a:solidFill>
                <a:latin typeface="Arial"/>
                <a:ea typeface="Arial"/>
                <a:cs typeface="Arial"/>
                <a:sym typeface="Arial"/>
              </a:defRPr>
            </a:lvl9pPr>
          </a:lstStyle>
          <a:p>
            <a:endParaRPr/>
          </a:p>
        </p:txBody>
      </p:sp>
      <p:sp>
        <p:nvSpPr>
          <p:cNvPr id="217" name="Google Shape;217;p44"/>
          <p:cNvSpPr txBox="1">
            <a:spLocks noGrp="1"/>
          </p:cNvSpPr>
          <p:nvPr>
            <p:ph type="sldNum" idx="12"/>
          </p:nvPr>
        </p:nvSpPr>
        <p:spPr>
          <a:xfrm>
            <a:off x="8591129" y="137666"/>
            <a:ext cx="386700" cy="273900"/>
          </a:xfrm>
          <a:prstGeom prst="rect">
            <a:avLst/>
          </a:prstGeom>
          <a:noFill/>
          <a:ln>
            <a:noFill/>
          </a:ln>
        </p:spPr>
        <p:txBody>
          <a:bodyPr spcFirstLastPara="1" wrap="square" lIns="68575" tIns="34275" rIns="68575" bIns="34275"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0" i="0" u="none" strike="noStrike" cap="none">
                <a:solidFill>
                  <a:srgbClr val="FFFFFF"/>
                </a:solidFill>
                <a:latin typeface="Lato"/>
                <a:ea typeface="Lato"/>
                <a:cs typeface="Lato"/>
                <a:sym typeface="Lato"/>
              </a:defRPr>
            </a:lvl1pPr>
            <a:lvl2pPr marL="0" marR="0" lvl="1" indent="0" algn="ctr" rtl="0">
              <a:lnSpc>
                <a:spcPct val="100000"/>
              </a:lnSpc>
              <a:spcBef>
                <a:spcPts val="0"/>
              </a:spcBef>
              <a:spcAft>
                <a:spcPts val="0"/>
              </a:spcAft>
              <a:buClr>
                <a:srgbClr val="000000"/>
              </a:buClr>
              <a:buSzPts val="800"/>
              <a:buFont typeface="Arial"/>
              <a:buNone/>
              <a:defRPr sz="800" b="0" i="0" u="none" strike="noStrike" cap="none">
                <a:solidFill>
                  <a:srgbClr val="FFFFFF"/>
                </a:solidFill>
                <a:latin typeface="Lato"/>
                <a:ea typeface="Lato"/>
                <a:cs typeface="Lato"/>
                <a:sym typeface="Lato"/>
              </a:defRPr>
            </a:lvl2pPr>
            <a:lvl3pPr marL="0" marR="0" lvl="2" indent="0" algn="ctr" rtl="0">
              <a:lnSpc>
                <a:spcPct val="100000"/>
              </a:lnSpc>
              <a:spcBef>
                <a:spcPts val="0"/>
              </a:spcBef>
              <a:spcAft>
                <a:spcPts val="0"/>
              </a:spcAft>
              <a:buClr>
                <a:srgbClr val="000000"/>
              </a:buClr>
              <a:buSzPts val="800"/>
              <a:buFont typeface="Arial"/>
              <a:buNone/>
              <a:defRPr sz="800" b="0" i="0" u="none" strike="noStrike" cap="none">
                <a:solidFill>
                  <a:srgbClr val="FFFFFF"/>
                </a:solidFill>
                <a:latin typeface="Lato"/>
                <a:ea typeface="Lato"/>
                <a:cs typeface="Lato"/>
                <a:sym typeface="Lato"/>
              </a:defRPr>
            </a:lvl3pPr>
            <a:lvl4pPr marL="0" marR="0" lvl="3" indent="0" algn="ctr" rtl="0">
              <a:lnSpc>
                <a:spcPct val="100000"/>
              </a:lnSpc>
              <a:spcBef>
                <a:spcPts val="0"/>
              </a:spcBef>
              <a:spcAft>
                <a:spcPts val="0"/>
              </a:spcAft>
              <a:buClr>
                <a:srgbClr val="000000"/>
              </a:buClr>
              <a:buSzPts val="800"/>
              <a:buFont typeface="Arial"/>
              <a:buNone/>
              <a:defRPr sz="800" b="0" i="0" u="none" strike="noStrike" cap="none">
                <a:solidFill>
                  <a:srgbClr val="FFFFFF"/>
                </a:solidFill>
                <a:latin typeface="Lato"/>
                <a:ea typeface="Lato"/>
                <a:cs typeface="Lato"/>
                <a:sym typeface="Lato"/>
              </a:defRPr>
            </a:lvl4pPr>
            <a:lvl5pPr marL="0" marR="0" lvl="4" indent="0" algn="ctr" rtl="0">
              <a:lnSpc>
                <a:spcPct val="100000"/>
              </a:lnSpc>
              <a:spcBef>
                <a:spcPts val="0"/>
              </a:spcBef>
              <a:spcAft>
                <a:spcPts val="0"/>
              </a:spcAft>
              <a:buClr>
                <a:srgbClr val="000000"/>
              </a:buClr>
              <a:buSzPts val="800"/>
              <a:buFont typeface="Arial"/>
              <a:buNone/>
              <a:defRPr sz="800" b="0" i="0" u="none" strike="noStrike" cap="none">
                <a:solidFill>
                  <a:srgbClr val="FFFFFF"/>
                </a:solidFill>
                <a:latin typeface="Lato"/>
                <a:ea typeface="Lato"/>
                <a:cs typeface="Lato"/>
                <a:sym typeface="Lato"/>
              </a:defRPr>
            </a:lvl5pPr>
            <a:lvl6pPr marL="0" marR="0" lvl="5" indent="0" algn="ctr" rtl="0">
              <a:lnSpc>
                <a:spcPct val="100000"/>
              </a:lnSpc>
              <a:spcBef>
                <a:spcPts val="0"/>
              </a:spcBef>
              <a:spcAft>
                <a:spcPts val="0"/>
              </a:spcAft>
              <a:buClr>
                <a:srgbClr val="000000"/>
              </a:buClr>
              <a:buSzPts val="800"/>
              <a:buFont typeface="Arial"/>
              <a:buNone/>
              <a:defRPr sz="800" b="0" i="0" u="none" strike="noStrike" cap="none">
                <a:solidFill>
                  <a:srgbClr val="FFFFFF"/>
                </a:solidFill>
                <a:latin typeface="Lato"/>
                <a:ea typeface="Lato"/>
                <a:cs typeface="Lato"/>
                <a:sym typeface="Lato"/>
              </a:defRPr>
            </a:lvl6pPr>
            <a:lvl7pPr marL="0" marR="0" lvl="6" indent="0" algn="ctr" rtl="0">
              <a:lnSpc>
                <a:spcPct val="100000"/>
              </a:lnSpc>
              <a:spcBef>
                <a:spcPts val="0"/>
              </a:spcBef>
              <a:spcAft>
                <a:spcPts val="0"/>
              </a:spcAft>
              <a:buClr>
                <a:srgbClr val="000000"/>
              </a:buClr>
              <a:buSzPts val="800"/>
              <a:buFont typeface="Arial"/>
              <a:buNone/>
              <a:defRPr sz="800" b="0" i="0" u="none" strike="noStrike" cap="none">
                <a:solidFill>
                  <a:srgbClr val="FFFFFF"/>
                </a:solidFill>
                <a:latin typeface="Lato"/>
                <a:ea typeface="Lato"/>
                <a:cs typeface="Lato"/>
                <a:sym typeface="Lato"/>
              </a:defRPr>
            </a:lvl7pPr>
            <a:lvl8pPr marL="0" marR="0" lvl="7" indent="0" algn="ctr" rtl="0">
              <a:lnSpc>
                <a:spcPct val="100000"/>
              </a:lnSpc>
              <a:spcBef>
                <a:spcPts val="0"/>
              </a:spcBef>
              <a:spcAft>
                <a:spcPts val="0"/>
              </a:spcAft>
              <a:buClr>
                <a:srgbClr val="000000"/>
              </a:buClr>
              <a:buSzPts val="800"/>
              <a:buFont typeface="Arial"/>
              <a:buNone/>
              <a:defRPr sz="800" b="0" i="0" u="none" strike="noStrike" cap="none">
                <a:solidFill>
                  <a:srgbClr val="FFFFFF"/>
                </a:solidFill>
                <a:latin typeface="Lato"/>
                <a:ea typeface="Lato"/>
                <a:cs typeface="Lato"/>
                <a:sym typeface="Lato"/>
              </a:defRPr>
            </a:lvl8pPr>
            <a:lvl9pPr marL="0" marR="0" lvl="8" indent="0" algn="ctr" rtl="0">
              <a:lnSpc>
                <a:spcPct val="100000"/>
              </a:lnSpc>
              <a:spcBef>
                <a:spcPts val="0"/>
              </a:spcBef>
              <a:spcAft>
                <a:spcPts val="0"/>
              </a:spcAft>
              <a:buClr>
                <a:srgbClr val="000000"/>
              </a:buClr>
              <a:buSzPts val="800"/>
              <a:buFont typeface="Arial"/>
              <a:buNone/>
              <a:defRPr sz="800" b="0" i="0" u="none" strike="noStrike" cap="none">
                <a:solidFill>
                  <a:srgbClr val="FFFFFF"/>
                </a:solidFill>
                <a:latin typeface="Lato"/>
                <a:ea typeface="Lato"/>
                <a:cs typeface="Lato"/>
                <a:sym typeface="La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ontent with Subtitle">
  <p:cSld name="CUSTOM">
    <p:spTree>
      <p:nvGrpSpPr>
        <p:cNvPr id="1" name="Shape 225"/>
        <p:cNvGrpSpPr/>
        <p:nvPr/>
      </p:nvGrpSpPr>
      <p:grpSpPr>
        <a:xfrm>
          <a:off x="0" y="0"/>
          <a:ext cx="0" cy="0"/>
          <a:chOff x="0" y="0"/>
          <a:chExt cx="0" cy="0"/>
        </a:xfrm>
      </p:grpSpPr>
      <p:sp>
        <p:nvSpPr>
          <p:cNvPr id="226" name="Google Shape;226;p28"/>
          <p:cNvSpPr txBox="1">
            <a:spLocks noGrp="1"/>
          </p:cNvSpPr>
          <p:nvPr>
            <p:ph type="title"/>
          </p:nvPr>
        </p:nvSpPr>
        <p:spPr>
          <a:xfrm>
            <a:off x="369175" y="224075"/>
            <a:ext cx="8420100" cy="373500"/>
          </a:xfrm>
          <a:prstGeom prst="rect">
            <a:avLst/>
          </a:prstGeom>
          <a:noFill/>
          <a:ln>
            <a:noFill/>
          </a:ln>
        </p:spPr>
        <p:txBody>
          <a:bodyPr spcFirstLastPara="1" wrap="square" lIns="68575" tIns="34275" rIns="68575" bIns="34275" anchor="t" anchorCtr="0">
            <a:noAutofit/>
          </a:bodyPr>
          <a:lstStyle>
            <a:lvl1pPr lvl="0" algn="l">
              <a:lnSpc>
                <a:spcPct val="90000"/>
              </a:lnSpc>
              <a:spcBef>
                <a:spcPts val="0"/>
              </a:spcBef>
              <a:spcAft>
                <a:spcPts val="0"/>
              </a:spcAft>
              <a:buSzPts val="3300"/>
              <a:buNone/>
              <a:defRPr sz="2400">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cxnSp>
        <p:nvCxnSpPr>
          <p:cNvPr id="227" name="Google Shape;227;p28"/>
          <p:cNvCxnSpPr/>
          <p:nvPr/>
        </p:nvCxnSpPr>
        <p:spPr>
          <a:xfrm>
            <a:off x="369250" y="651375"/>
            <a:ext cx="8420100" cy="4200"/>
          </a:xfrm>
          <a:prstGeom prst="straightConnector1">
            <a:avLst/>
          </a:prstGeom>
          <a:noFill/>
          <a:ln w="9525" cap="flat" cmpd="sng">
            <a:solidFill>
              <a:schemeClr val="dk1"/>
            </a:solidFill>
            <a:prstDash val="solid"/>
            <a:round/>
            <a:headEnd type="none" w="sm" len="sm"/>
            <a:tailEnd type="none" w="sm" len="sm"/>
          </a:ln>
        </p:spPr>
      </p:cxnSp>
      <p:sp>
        <p:nvSpPr>
          <p:cNvPr id="228" name="Google Shape;228;p28"/>
          <p:cNvSpPr txBox="1">
            <a:spLocks noGrp="1"/>
          </p:cNvSpPr>
          <p:nvPr>
            <p:ph type="subTitle" idx="1"/>
          </p:nvPr>
        </p:nvSpPr>
        <p:spPr>
          <a:xfrm>
            <a:off x="369175" y="651375"/>
            <a:ext cx="8420100" cy="398400"/>
          </a:xfrm>
          <a:prstGeom prst="rect">
            <a:avLst/>
          </a:prstGeom>
          <a:noFill/>
          <a:ln>
            <a:noFill/>
          </a:ln>
        </p:spPr>
        <p:txBody>
          <a:bodyPr spcFirstLastPara="1" wrap="square" lIns="68575" tIns="34275" rIns="68575" bIns="34275" anchor="t" anchorCtr="0">
            <a:noAutofit/>
          </a:bodyPr>
          <a:lstStyle>
            <a:lvl1pPr lvl="0" algn="l">
              <a:lnSpc>
                <a:spcPct val="90000"/>
              </a:lnSpc>
              <a:spcBef>
                <a:spcPts val="800"/>
              </a:spcBef>
              <a:spcAft>
                <a:spcPts val="0"/>
              </a:spcAft>
              <a:buSzPts val="2700"/>
              <a:buNone/>
              <a:defRPr sz="1800" b="0">
                <a:latin typeface="Arial" panose="020B0604020202020204" pitchFamily="34" charset="0"/>
                <a:cs typeface="Arial" panose="020B0604020202020204" pitchFamily="34" charset="0"/>
              </a:defRPr>
            </a:lvl1pPr>
            <a:lvl2pPr lvl="1" algn="l">
              <a:lnSpc>
                <a:spcPct val="90000"/>
              </a:lnSpc>
              <a:spcBef>
                <a:spcPts val="800"/>
              </a:spcBef>
              <a:spcAft>
                <a:spcPts val="0"/>
              </a:spcAft>
              <a:buSzPts val="1400"/>
              <a:buNone/>
              <a:defRPr/>
            </a:lvl2pPr>
            <a:lvl3pPr lvl="2" algn="l">
              <a:lnSpc>
                <a:spcPct val="90000"/>
              </a:lnSpc>
              <a:spcBef>
                <a:spcPts val="800"/>
              </a:spcBef>
              <a:spcAft>
                <a:spcPts val="0"/>
              </a:spcAft>
              <a:buSzPts val="1100"/>
              <a:buNone/>
              <a:defRPr/>
            </a:lvl3pPr>
            <a:lvl4pPr lvl="3" algn="l">
              <a:lnSpc>
                <a:spcPct val="90000"/>
              </a:lnSpc>
              <a:spcBef>
                <a:spcPts val="800"/>
              </a:spcBef>
              <a:spcAft>
                <a:spcPts val="0"/>
              </a:spcAft>
              <a:buSzPts val="1100"/>
              <a:buNone/>
              <a:defRPr/>
            </a:lvl4pPr>
            <a:lvl5pPr lvl="4" algn="l">
              <a:lnSpc>
                <a:spcPct val="120000"/>
              </a:lnSpc>
              <a:spcBef>
                <a:spcPts val="800"/>
              </a:spcBef>
              <a:spcAft>
                <a:spcPts val="0"/>
              </a:spcAft>
              <a:buSzPts val="800"/>
              <a:buNone/>
              <a:defRPr/>
            </a:lvl5pPr>
            <a:lvl6pPr lvl="5" algn="l">
              <a:lnSpc>
                <a:spcPct val="90000"/>
              </a:lnSpc>
              <a:spcBef>
                <a:spcPts val="800"/>
              </a:spcBef>
              <a:spcAft>
                <a:spcPts val="0"/>
              </a:spcAft>
              <a:buSzPts val="1400"/>
              <a:buNone/>
              <a:defRPr/>
            </a:lvl6pPr>
            <a:lvl7pPr lvl="6" algn="l">
              <a:lnSpc>
                <a:spcPct val="90000"/>
              </a:lnSpc>
              <a:spcBef>
                <a:spcPts val="800"/>
              </a:spcBef>
              <a:spcAft>
                <a:spcPts val="0"/>
              </a:spcAft>
              <a:buSzPts val="1400"/>
              <a:buNone/>
              <a:defRPr/>
            </a:lvl7pPr>
            <a:lvl8pPr lvl="7" algn="l">
              <a:lnSpc>
                <a:spcPct val="90000"/>
              </a:lnSpc>
              <a:spcBef>
                <a:spcPts val="800"/>
              </a:spcBef>
              <a:spcAft>
                <a:spcPts val="0"/>
              </a:spcAft>
              <a:buSzPts val="1400"/>
              <a:buNone/>
              <a:defRPr/>
            </a:lvl8pPr>
            <a:lvl9pPr lvl="8" algn="l">
              <a:lnSpc>
                <a:spcPct val="90000"/>
              </a:lnSpc>
              <a:spcBef>
                <a:spcPts val="800"/>
              </a:spcBef>
              <a:spcAft>
                <a:spcPts val="0"/>
              </a:spcAft>
              <a:buSzPts val="1400"/>
              <a:buNone/>
              <a:defRPr/>
            </a:lvl9pPr>
          </a:lstStyle>
          <a:p>
            <a:endParaRPr dirty="0"/>
          </a:p>
        </p:txBody>
      </p:sp>
      <p:sp>
        <p:nvSpPr>
          <p:cNvPr id="229" name="Google Shape;229;p28"/>
          <p:cNvSpPr txBox="1">
            <a:spLocks noGrp="1"/>
          </p:cNvSpPr>
          <p:nvPr>
            <p:ph type="body" idx="2"/>
          </p:nvPr>
        </p:nvSpPr>
        <p:spPr>
          <a:xfrm>
            <a:off x="394150" y="1394000"/>
            <a:ext cx="8393400" cy="31698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1600"/>
              <a:buNone/>
              <a:defRPr sz="1600" b="0">
                <a:latin typeface="Arial" panose="020B0604020202020204" pitchFamily="34" charset="0"/>
                <a:cs typeface="Arial" panose="020B0604020202020204" pitchFamily="34" charset="0"/>
              </a:defRPr>
            </a:lvl1pPr>
            <a:lvl2pPr marL="914400" lvl="1" indent="-228600" algn="l">
              <a:lnSpc>
                <a:spcPct val="90000"/>
              </a:lnSpc>
              <a:spcBef>
                <a:spcPts val="400"/>
              </a:spcBef>
              <a:spcAft>
                <a:spcPts val="0"/>
              </a:spcAft>
              <a:buSzPts val="1500"/>
              <a:buNone/>
              <a:defRPr sz="1500" b="0"/>
            </a:lvl2pPr>
            <a:lvl3pPr marL="1371600" lvl="2" indent="-228600" algn="l">
              <a:lnSpc>
                <a:spcPct val="90000"/>
              </a:lnSpc>
              <a:spcBef>
                <a:spcPts val="400"/>
              </a:spcBef>
              <a:spcAft>
                <a:spcPts val="0"/>
              </a:spcAft>
              <a:buClr>
                <a:schemeClr val="dk1"/>
              </a:buClr>
              <a:buSzPts val="1400"/>
              <a:buNone/>
              <a:defRPr sz="1400">
                <a:solidFill>
                  <a:schemeClr val="dk1"/>
                </a:solidFill>
              </a:defRPr>
            </a:lvl3pPr>
            <a:lvl4pPr marL="1828800" lvl="3" indent="-228600" algn="l">
              <a:lnSpc>
                <a:spcPct val="90000"/>
              </a:lnSpc>
              <a:spcBef>
                <a:spcPts val="400"/>
              </a:spcBef>
              <a:spcAft>
                <a:spcPts val="0"/>
              </a:spcAft>
              <a:buSzPts val="1200"/>
              <a:buNone/>
              <a:defRPr sz="1200" b="0"/>
            </a:lvl4pPr>
            <a:lvl5pPr marL="2286000" lvl="4" indent="-228600" algn="l">
              <a:lnSpc>
                <a:spcPct val="120000"/>
              </a:lnSpc>
              <a:spcBef>
                <a:spcPts val="400"/>
              </a:spcBef>
              <a:spcAft>
                <a:spcPts val="0"/>
              </a:spcAft>
              <a:buClr>
                <a:schemeClr val="dk1"/>
              </a:buClr>
              <a:buSzPts val="1000"/>
              <a:buNone/>
              <a:defRPr sz="1000">
                <a:solidFill>
                  <a:schemeClr val="dk1"/>
                </a:solidFill>
              </a:defRPr>
            </a:lvl5pPr>
            <a:lvl6pPr marL="2743200" lvl="5" indent="-292100" algn="l">
              <a:lnSpc>
                <a:spcPct val="90000"/>
              </a:lnSpc>
              <a:spcBef>
                <a:spcPts val="400"/>
              </a:spcBef>
              <a:spcAft>
                <a:spcPts val="0"/>
              </a:spcAft>
              <a:buSzPts val="1000"/>
              <a:buChar char="•"/>
              <a:defRPr sz="1000"/>
            </a:lvl6pPr>
            <a:lvl7pPr marL="3200400" lvl="6" indent="-285750" algn="l">
              <a:lnSpc>
                <a:spcPct val="90000"/>
              </a:lnSpc>
              <a:spcBef>
                <a:spcPts val="400"/>
              </a:spcBef>
              <a:spcAft>
                <a:spcPts val="0"/>
              </a:spcAft>
              <a:buSzPts val="900"/>
              <a:buChar char="•"/>
              <a:defRPr sz="900"/>
            </a:lvl7pPr>
            <a:lvl8pPr marL="3657600" lvl="7" indent="-279400" algn="l">
              <a:lnSpc>
                <a:spcPct val="90000"/>
              </a:lnSpc>
              <a:spcBef>
                <a:spcPts val="400"/>
              </a:spcBef>
              <a:spcAft>
                <a:spcPts val="0"/>
              </a:spcAft>
              <a:buSzPts val="800"/>
              <a:buChar char="•"/>
              <a:defRPr sz="800"/>
            </a:lvl8pPr>
            <a:lvl9pPr marL="4114800" lvl="8" indent="-279400" algn="l">
              <a:lnSpc>
                <a:spcPct val="90000"/>
              </a:lnSpc>
              <a:spcBef>
                <a:spcPts val="400"/>
              </a:spcBef>
              <a:spcAft>
                <a:spcPts val="0"/>
              </a:spcAft>
              <a:buSzPts val="800"/>
              <a:buChar char="•"/>
              <a:defRPr sz="800" i="1"/>
            </a:lvl9pPr>
          </a:lstStyle>
          <a:p>
            <a:endParaRPr dirty="0"/>
          </a:p>
        </p:txBody>
      </p:sp>
      <p:sp>
        <p:nvSpPr>
          <p:cNvPr id="230" name="Google Shape;230;p28"/>
          <p:cNvSpPr txBox="1">
            <a:spLocks noGrp="1"/>
          </p:cNvSpPr>
          <p:nvPr>
            <p:ph type="sldNum" idx="12"/>
          </p:nvPr>
        </p:nvSpPr>
        <p:spPr>
          <a:xfrm>
            <a:off x="8479558" y="4716192"/>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Arial" panose="020B0604020202020204" pitchFamily="34" charset="0"/>
                <a:ea typeface="Roboto"/>
                <a:cs typeface="Arial" panose="020B0604020202020204" pitchFamily="34" charset="0"/>
                <a:sym typeface="Roboto"/>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9pPr>
          </a:lstStyle>
          <a:p>
            <a:fld id="{00000000-1234-1234-1234-123412341234}" type="slidenum">
              <a:rPr lang="en-US" smtClean="0"/>
              <a:pPr/>
              <a:t>‹#›</a:t>
            </a:fld>
            <a:endParaRPr 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slide - V2">
  <p:cSld name="TITLE_3">
    <p:bg>
      <p:bgPr>
        <a:solidFill>
          <a:schemeClr val="dk2"/>
        </a:solidFill>
        <a:effectLst/>
      </p:bgPr>
    </p:bg>
    <p:spTree>
      <p:nvGrpSpPr>
        <p:cNvPr id="1" name="Shape 235"/>
        <p:cNvGrpSpPr/>
        <p:nvPr/>
      </p:nvGrpSpPr>
      <p:grpSpPr>
        <a:xfrm>
          <a:off x="0" y="0"/>
          <a:ext cx="0" cy="0"/>
          <a:chOff x="0" y="0"/>
          <a:chExt cx="0" cy="0"/>
        </a:xfrm>
      </p:grpSpPr>
      <p:sp>
        <p:nvSpPr>
          <p:cNvPr id="236" name="Google Shape;236;p45"/>
          <p:cNvSpPr txBox="1">
            <a:spLocks noGrp="1"/>
          </p:cNvSpPr>
          <p:nvPr>
            <p:ph type="ctrTitle"/>
          </p:nvPr>
        </p:nvSpPr>
        <p:spPr>
          <a:xfrm>
            <a:off x="311700" y="2141925"/>
            <a:ext cx="8520600" cy="6552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rgbClr val="FFFFFF"/>
              </a:buClr>
              <a:buSzPts val="4200"/>
              <a:buNone/>
              <a:defRPr sz="4200">
                <a:solidFill>
                  <a:srgbClr val="FFFFFF"/>
                </a:solidFill>
                <a:latin typeface="Arial" panose="020B0604020202020204" pitchFamily="34" charset="0"/>
                <a:cs typeface="Arial" panose="020B0604020202020204" pitchFamily="34" charset="0"/>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dirty="0"/>
          </a:p>
        </p:txBody>
      </p:sp>
      <p:sp>
        <p:nvSpPr>
          <p:cNvPr id="237" name="Google Shape;237;p45"/>
          <p:cNvSpPr txBox="1">
            <a:spLocks noGrp="1"/>
          </p:cNvSpPr>
          <p:nvPr>
            <p:ph type="subTitle" idx="1"/>
          </p:nvPr>
        </p:nvSpPr>
        <p:spPr>
          <a:xfrm>
            <a:off x="311700" y="2834125"/>
            <a:ext cx="8520600" cy="792600"/>
          </a:xfrm>
          <a:prstGeom prst="rect">
            <a:avLst/>
          </a:prstGeom>
          <a:noFill/>
          <a:ln>
            <a:noFill/>
          </a:ln>
        </p:spPr>
        <p:txBody>
          <a:bodyPr spcFirstLastPara="1" wrap="square" lIns="68575" tIns="34275" rIns="68575" bIns="34275" anchor="t" anchorCtr="0">
            <a:noAutofit/>
          </a:bodyPr>
          <a:lstStyle>
            <a:lvl1pPr lvl="0" algn="ctr">
              <a:lnSpc>
                <a:spcPct val="100000"/>
              </a:lnSpc>
              <a:spcBef>
                <a:spcPts val="800"/>
              </a:spcBef>
              <a:spcAft>
                <a:spcPts val="0"/>
              </a:spcAft>
              <a:buClr>
                <a:srgbClr val="F3F3F3"/>
              </a:buClr>
              <a:buSzPts val="2400"/>
              <a:buNone/>
              <a:defRPr sz="2400" b="0">
                <a:solidFill>
                  <a:srgbClr val="F3F3F3"/>
                </a:solidFill>
                <a:latin typeface="Arial" panose="020B0604020202020204" pitchFamily="34" charset="0"/>
                <a:cs typeface="Arial" panose="020B0604020202020204" pitchFamily="34" charset="0"/>
              </a:defRPr>
            </a:lvl1pPr>
            <a:lvl2pPr lvl="1" algn="ctr">
              <a:lnSpc>
                <a:spcPct val="100000"/>
              </a:lnSpc>
              <a:spcBef>
                <a:spcPts val="400"/>
              </a:spcBef>
              <a:spcAft>
                <a:spcPts val="0"/>
              </a:spcAft>
              <a:buSzPts val="2800"/>
              <a:buNone/>
              <a:defRPr sz="2800"/>
            </a:lvl2pPr>
            <a:lvl3pPr lvl="2" algn="ctr">
              <a:lnSpc>
                <a:spcPct val="100000"/>
              </a:lnSpc>
              <a:spcBef>
                <a:spcPts val="400"/>
              </a:spcBef>
              <a:spcAft>
                <a:spcPts val="0"/>
              </a:spcAft>
              <a:buSzPts val="2800"/>
              <a:buNone/>
              <a:defRPr sz="2800"/>
            </a:lvl3pPr>
            <a:lvl4pPr lvl="3" algn="ctr">
              <a:lnSpc>
                <a:spcPct val="100000"/>
              </a:lnSpc>
              <a:spcBef>
                <a:spcPts val="400"/>
              </a:spcBef>
              <a:spcAft>
                <a:spcPts val="0"/>
              </a:spcAft>
              <a:buSzPts val="2800"/>
              <a:buNone/>
              <a:defRPr sz="2800"/>
            </a:lvl4pPr>
            <a:lvl5pPr lvl="4" algn="ctr">
              <a:lnSpc>
                <a:spcPct val="100000"/>
              </a:lnSpc>
              <a:spcBef>
                <a:spcPts val="400"/>
              </a:spcBef>
              <a:spcAft>
                <a:spcPts val="0"/>
              </a:spcAft>
              <a:buSzPts val="2800"/>
              <a:buNone/>
              <a:defRPr sz="2800"/>
            </a:lvl5pPr>
            <a:lvl6pPr lvl="5" algn="ctr">
              <a:lnSpc>
                <a:spcPct val="100000"/>
              </a:lnSpc>
              <a:spcBef>
                <a:spcPts val="400"/>
              </a:spcBef>
              <a:spcAft>
                <a:spcPts val="0"/>
              </a:spcAft>
              <a:buSzPts val="2800"/>
              <a:buNone/>
              <a:defRPr sz="2800"/>
            </a:lvl6pPr>
            <a:lvl7pPr lvl="6" algn="ctr">
              <a:lnSpc>
                <a:spcPct val="100000"/>
              </a:lnSpc>
              <a:spcBef>
                <a:spcPts val="400"/>
              </a:spcBef>
              <a:spcAft>
                <a:spcPts val="0"/>
              </a:spcAft>
              <a:buSzPts val="2800"/>
              <a:buNone/>
              <a:defRPr sz="2800"/>
            </a:lvl7pPr>
            <a:lvl8pPr lvl="7" algn="ctr">
              <a:lnSpc>
                <a:spcPct val="100000"/>
              </a:lnSpc>
              <a:spcBef>
                <a:spcPts val="400"/>
              </a:spcBef>
              <a:spcAft>
                <a:spcPts val="0"/>
              </a:spcAft>
              <a:buSzPts val="2800"/>
              <a:buNone/>
              <a:defRPr sz="2800"/>
            </a:lvl8pPr>
            <a:lvl9pPr lvl="8" algn="ctr">
              <a:lnSpc>
                <a:spcPct val="100000"/>
              </a:lnSpc>
              <a:spcBef>
                <a:spcPts val="400"/>
              </a:spcBef>
              <a:spcAft>
                <a:spcPts val="0"/>
              </a:spcAft>
              <a:buSzPts val="2800"/>
              <a:buNone/>
              <a:defRPr sz="2800"/>
            </a:lvl9pPr>
          </a:lstStyle>
          <a:p>
            <a:endParaRPr dirty="0"/>
          </a:p>
        </p:txBody>
      </p:sp>
      <p:sp>
        <p:nvSpPr>
          <p:cNvPr id="238" name="Google Shape;238;p45"/>
          <p:cNvSpPr txBox="1">
            <a:spLocks noGrp="1"/>
          </p:cNvSpPr>
          <p:nvPr>
            <p:ph type="sldNum" idx="12"/>
          </p:nvPr>
        </p:nvSpPr>
        <p:spPr>
          <a:xfrm>
            <a:off x="8479558" y="4716192"/>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Arial" panose="020B0604020202020204" pitchFamily="34" charset="0"/>
                <a:ea typeface="Roboto"/>
                <a:cs typeface="Arial" panose="020B0604020202020204" pitchFamily="34" charset="0"/>
                <a:sym typeface="Roboto"/>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9pPr>
          </a:lstStyle>
          <a:p>
            <a:fld id="{00000000-1234-1234-1234-123412341234}" type="slidenum">
              <a:rPr lang="en-US" smtClean="0"/>
              <a:pPr/>
              <a:t>‹#›</a:t>
            </a:fld>
            <a:endParaRPr 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losing Slide">
  <p:cSld name="TITLE_2">
    <p:bg>
      <p:bgPr>
        <a:solidFill>
          <a:schemeClr val="dk2"/>
        </a:solidFill>
        <a:effectLst/>
      </p:bgPr>
    </p:bg>
    <p:spTree>
      <p:nvGrpSpPr>
        <p:cNvPr id="1" name="Shape 239"/>
        <p:cNvGrpSpPr/>
        <p:nvPr/>
      </p:nvGrpSpPr>
      <p:grpSpPr>
        <a:xfrm>
          <a:off x="0" y="0"/>
          <a:ext cx="0" cy="0"/>
          <a:chOff x="0" y="0"/>
          <a:chExt cx="0" cy="0"/>
        </a:xfrm>
      </p:grpSpPr>
      <p:pic>
        <p:nvPicPr>
          <p:cNvPr id="240" name="Google Shape;240;p46"/>
          <p:cNvPicPr preferRelativeResize="0"/>
          <p:nvPr/>
        </p:nvPicPr>
        <p:blipFill rotWithShape="1">
          <a:blip r:embed="rId2">
            <a:alphaModFix/>
          </a:blip>
          <a:srcRect/>
          <a:stretch/>
        </p:blipFill>
        <p:spPr>
          <a:xfrm>
            <a:off x="2667000" y="1666360"/>
            <a:ext cx="3810000" cy="1186244"/>
          </a:xfrm>
          <a:prstGeom prst="rect">
            <a:avLst/>
          </a:prstGeom>
          <a:noFill/>
          <a:ln>
            <a:noFill/>
          </a:ln>
        </p:spPr>
      </p:pic>
      <p:sp>
        <p:nvSpPr>
          <p:cNvPr id="241" name="Google Shape;241;p46"/>
          <p:cNvSpPr txBox="1">
            <a:spLocks noGrp="1"/>
          </p:cNvSpPr>
          <p:nvPr>
            <p:ph type="sldNum" idx="12"/>
          </p:nvPr>
        </p:nvSpPr>
        <p:spPr>
          <a:xfrm>
            <a:off x="8479558" y="4716192"/>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Arial" panose="020B0604020202020204" pitchFamily="34" charset="0"/>
                <a:ea typeface="Roboto"/>
                <a:cs typeface="Arial" panose="020B0604020202020204" pitchFamily="34" charset="0"/>
                <a:sym typeface="Roboto"/>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9pPr>
          </a:lstStyle>
          <a:p>
            <a:fld id="{00000000-1234-1234-1234-123412341234}" type="slidenum">
              <a:rPr lang="en-US" smtClean="0"/>
              <a:pPr/>
              <a:t>‹#›</a:t>
            </a:fld>
            <a:endParaRPr 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ntent with Subtitle, 2 Columns">
  <p:cSld name="CUSTOM_2">
    <p:spTree>
      <p:nvGrpSpPr>
        <p:cNvPr id="1" name="Shape 242"/>
        <p:cNvGrpSpPr/>
        <p:nvPr/>
      </p:nvGrpSpPr>
      <p:grpSpPr>
        <a:xfrm>
          <a:off x="0" y="0"/>
          <a:ext cx="0" cy="0"/>
          <a:chOff x="0" y="0"/>
          <a:chExt cx="0" cy="0"/>
        </a:xfrm>
      </p:grpSpPr>
      <p:sp>
        <p:nvSpPr>
          <p:cNvPr id="243" name="Google Shape;243;p47"/>
          <p:cNvSpPr txBox="1">
            <a:spLocks noGrp="1"/>
          </p:cNvSpPr>
          <p:nvPr>
            <p:ph type="title"/>
          </p:nvPr>
        </p:nvSpPr>
        <p:spPr>
          <a:xfrm>
            <a:off x="369175" y="224075"/>
            <a:ext cx="8420100" cy="373500"/>
          </a:xfrm>
          <a:prstGeom prst="rect">
            <a:avLst/>
          </a:prstGeom>
          <a:noFill/>
          <a:ln>
            <a:noFill/>
          </a:ln>
        </p:spPr>
        <p:txBody>
          <a:bodyPr spcFirstLastPara="1" wrap="square" lIns="68575" tIns="34275" rIns="68575" bIns="34275" anchor="t" anchorCtr="0">
            <a:noAutofit/>
          </a:bodyPr>
          <a:lstStyle>
            <a:lvl1pPr lvl="0" algn="l">
              <a:lnSpc>
                <a:spcPct val="90000"/>
              </a:lnSpc>
              <a:spcBef>
                <a:spcPts val="0"/>
              </a:spcBef>
              <a:spcAft>
                <a:spcPts val="0"/>
              </a:spcAft>
              <a:buSzPts val="3300"/>
              <a:buNone/>
              <a:defRPr sz="2400">
                <a:latin typeface="Arial" panose="020B0604020202020204" pitchFamily="34" charset="0"/>
                <a:cs typeface="Arial" panose="020B06040202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cxnSp>
        <p:nvCxnSpPr>
          <p:cNvPr id="244" name="Google Shape;244;p47"/>
          <p:cNvCxnSpPr/>
          <p:nvPr/>
        </p:nvCxnSpPr>
        <p:spPr>
          <a:xfrm>
            <a:off x="369250" y="651375"/>
            <a:ext cx="8420100" cy="4200"/>
          </a:xfrm>
          <a:prstGeom prst="straightConnector1">
            <a:avLst/>
          </a:prstGeom>
          <a:noFill/>
          <a:ln w="9525" cap="flat" cmpd="sng">
            <a:solidFill>
              <a:schemeClr val="dk1"/>
            </a:solidFill>
            <a:prstDash val="solid"/>
            <a:round/>
            <a:headEnd type="none" w="sm" len="sm"/>
            <a:tailEnd type="none" w="sm" len="sm"/>
          </a:ln>
        </p:spPr>
      </p:cxnSp>
      <p:sp>
        <p:nvSpPr>
          <p:cNvPr id="245" name="Google Shape;245;p47"/>
          <p:cNvSpPr txBox="1">
            <a:spLocks noGrp="1"/>
          </p:cNvSpPr>
          <p:nvPr>
            <p:ph type="subTitle" idx="1"/>
          </p:nvPr>
        </p:nvSpPr>
        <p:spPr>
          <a:xfrm>
            <a:off x="369175" y="651375"/>
            <a:ext cx="8420100" cy="398400"/>
          </a:xfrm>
          <a:prstGeom prst="rect">
            <a:avLst/>
          </a:prstGeom>
          <a:noFill/>
          <a:ln>
            <a:noFill/>
          </a:ln>
        </p:spPr>
        <p:txBody>
          <a:bodyPr spcFirstLastPara="1" wrap="square" lIns="68575" tIns="34275" rIns="68575" bIns="34275" anchor="t" anchorCtr="0">
            <a:noAutofit/>
          </a:bodyPr>
          <a:lstStyle>
            <a:lvl1pPr lvl="0" algn="l">
              <a:lnSpc>
                <a:spcPct val="90000"/>
              </a:lnSpc>
              <a:spcBef>
                <a:spcPts val="800"/>
              </a:spcBef>
              <a:spcAft>
                <a:spcPts val="0"/>
              </a:spcAft>
              <a:buSzPts val="2700"/>
              <a:buNone/>
              <a:defRPr sz="1800" b="0">
                <a:latin typeface="Arial" panose="020B0604020202020204" pitchFamily="34" charset="0"/>
                <a:cs typeface="Arial" panose="020B0604020202020204" pitchFamily="34" charset="0"/>
              </a:defRPr>
            </a:lvl1pPr>
            <a:lvl2pPr lvl="1" algn="l">
              <a:lnSpc>
                <a:spcPct val="90000"/>
              </a:lnSpc>
              <a:spcBef>
                <a:spcPts val="800"/>
              </a:spcBef>
              <a:spcAft>
                <a:spcPts val="0"/>
              </a:spcAft>
              <a:buSzPts val="1400"/>
              <a:buNone/>
              <a:defRPr/>
            </a:lvl2pPr>
            <a:lvl3pPr lvl="2" algn="l">
              <a:lnSpc>
                <a:spcPct val="90000"/>
              </a:lnSpc>
              <a:spcBef>
                <a:spcPts val="800"/>
              </a:spcBef>
              <a:spcAft>
                <a:spcPts val="0"/>
              </a:spcAft>
              <a:buSzPts val="1100"/>
              <a:buNone/>
              <a:defRPr/>
            </a:lvl3pPr>
            <a:lvl4pPr lvl="3" algn="l">
              <a:lnSpc>
                <a:spcPct val="90000"/>
              </a:lnSpc>
              <a:spcBef>
                <a:spcPts val="800"/>
              </a:spcBef>
              <a:spcAft>
                <a:spcPts val="0"/>
              </a:spcAft>
              <a:buSzPts val="1100"/>
              <a:buNone/>
              <a:defRPr/>
            </a:lvl4pPr>
            <a:lvl5pPr lvl="4" algn="l">
              <a:lnSpc>
                <a:spcPct val="120000"/>
              </a:lnSpc>
              <a:spcBef>
                <a:spcPts val="800"/>
              </a:spcBef>
              <a:spcAft>
                <a:spcPts val="0"/>
              </a:spcAft>
              <a:buSzPts val="800"/>
              <a:buNone/>
              <a:defRPr/>
            </a:lvl5pPr>
            <a:lvl6pPr lvl="5" algn="l">
              <a:lnSpc>
                <a:spcPct val="90000"/>
              </a:lnSpc>
              <a:spcBef>
                <a:spcPts val="800"/>
              </a:spcBef>
              <a:spcAft>
                <a:spcPts val="0"/>
              </a:spcAft>
              <a:buSzPts val="1400"/>
              <a:buNone/>
              <a:defRPr/>
            </a:lvl6pPr>
            <a:lvl7pPr lvl="6" algn="l">
              <a:lnSpc>
                <a:spcPct val="90000"/>
              </a:lnSpc>
              <a:spcBef>
                <a:spcPts val="800"/>
              </a:spcBef>
              <a:spcAft>
                <a:spcPts val="0"/>
              </a:spcAft>
              <a:buSzPts val="1400"/>
              <a:buNone/>
              <a:defRPr/>
            </a:lvl7pPr>
            <a:lvl8pPr lvl="7" algn="l">
              <a:lnSpc>
                <a:spcPct val="90000"/>
              </a:lnSpc>
              <a:spcBef>
                <a:spcPts val="800"/>
              </a:spcBef>
              <a:spcAft>
                <a:spcPts val="0"/>
              </a:spcAft>
              <a:buSzPts val="1400"/>
              <a:buNone/>
              <a:defRPr/>
            </a:lvl8pPr>
            <a:lvl9pPr lvl="8" algn="l">
              <a:lnSpc>
                <a:spcPct val="90000"/>
              </a:lnSpc>
              <a:spcBef>
                <a:spcPts val="800"/>
              </a:spcBef>
              <a:spcAft>
                <a:spcPts val="0"/>
              </a:spcAft>
              <a:buSzPts val="1400"/>
              <a:buNone/>
              <a:defRPr/>
            </a:lvl9pPr>
          </a:lstStyle>
          <a:p>
            <a:endParaRPr dirty="0"/>
          </a:p>
        </p:txBody>
      </p:sp>
      <p:sp>
        <p:nvSpPr>
          <p:cNvPr id="246" name="Google Shape;246;p47"/>
          <p:cNvSpPr txBox="1">
            <a:spLocks noGrp="1"/>
          </p:cNvSpPr>
          <p:nvPr>
            <p:ph type="body" idx="2"/>
          </p:nvPr>
        </p:nvSpPr>
        <p:spPr>
          <a:xfrm>
            <a:off x="394150" y="1394000"/>
            <a:ext cx="4070100" cy="31698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1600"/>
              <a:buNone/>
              <a:defRPr sz="1600" b="0">
                <a:latin typeface="Arial" panose="020B0604020202020204" pitchFamily="34" charset="0"/>
                <a:cs typeface="Arial" panose="020B0604020202020204" pitchFamily="34" charset="0"/>
              </a:defRPr>
            </a:lvl1pPr>
            <a:lvl2pPr marL="914400" lvl="1" indent="-228600" algn="l">
              <a:lnSpc>
                <a:spcPct val="90000"/>
              </a:lnSpc>
              <a:spcBef>
                <a:spcPts val="400"/>
              </a:spcBef>
              <a:spcAft>
                <a:spcPts val="0"/>
              </a:spcAft>
              <a:buSzPts val="1500"/>
              <a:buNone/>
              <a:defRPr sz="1500" b="0"/>
            </a:lvl2pPr>
            <a:lvl3pPr marL="1371600" lvl="2" indent="-228600" algn="l">
              <a:lnSpc>
                <a:spcPct val="90000"/>
              </a:lnSpc>
              <a:spcBef>
                <a:spcPts val="400"/>
              </a:spcBef>
              <a:spcAft>
                <a:spcPts val="0"/>
              </a:spcAft>
              <a:buClr>
                <a:schemeClr val="dk1"/>
              </a:buClr>
              <a:buSzPts val="1400"/>
              <a:buNone/>
              <a:defRPr sz="1400">
                <a:solidFill>
                  <a:schemeClr val="dk1"/>
                </a:solidFill>
              </a:defRPr>
            </a:lvl3pPr>
            <a:lvl4pPr marL="1828800" lvl="3" indent="-228600" algn="l">
              <a:lnSpc>
                <a:spcPct val="90000"/>
              </a:lnSpc>
              <a:spcBef>
                <a:spcPts val="400"/>
              </a:spcBef>
              <a:spcAft>
                <a:spcPts val="0"/>
              </a:spcAft>
              <a:buSzPts val="1200"/>
              <a:buNone/>
              <a:defRPr sz="1200" b="0"/>
            </a:lvl4pPr>
            <a:lvl5pPr marL="2286000" lvl="4" indent="-228600" algn="l">
              <a:lnSpc>
                <a:spcPct val="120000"/>
              </a:lnSpc>
              <a:spcBef>
                <a:spcPts val="400"/>
              </a:spcBef>
              <a:spcAft>
                <a:spcPts val="0"/>
              </a:spcAft>
              <a:buClr>
                <a:schemeClr val="dk1"/>
              </a:buClr>
              <a:buSzPts val="1000"/>
              <a:buNone/>
              <a:defRPr sz="1000">
                <a:solidFill>
                  <a:schemeClr val="dk1"/>
                </a:solidFill>
              </a:defRPr>
            </a:lvl5pPr>
            <a:lvl6pPr marL="2743200" lvl="5" indent="-292100" algn="l">
              <a:lnSpc>
                <a:spcPct val="90000"/>
              </a:lnSpc>
              <a:spcBef>
                <a:spcPts val="400"/>
              </a:spcBef>
              <a:spcAft>
                <a:spcPts val="0"/>
              </a:spcAft>
              <a:buSzPts val="1000"/>
              <a:buChar char="•"/>
              <a:defRPr sz="1000"/>
            </a:lvl6pPr>
            <a:lvl7pPr marL="3200400" lvl="6" indent="-285750" algn="l">
              <a:lnSpc>
                <a:spcPct val="90000"/>
              </a:lnSpc>
              <a:spcBef>
                <a:spcPts val="400"/>
              </a:spcBef>
              <a:spcAft>
                <a:spcPts val="0"/>
              </a:spcAft>
              <a:buSzPts val="900"/>
              <a:buChar char="•"/>
              <a:defRPr sz="900"/>
            </a:lvl7pPr>
            <a:lvl8pPr marL="3657600" lvl="7" indent="-279400" algn="l">
              <a:lnSpc>
                <a:spcPct val="90000"/>
              </a:lnSpc>
              <a:spcBef>
                <a:spcPts val="400"/>
              </a:spcBef>
              <a:spcAft>
                <a:spcPts val="0"/>
              </a:spcAft>
              <a:buSzPts val="800"/>
              <a:buChar char="•"/>
              <a:defRPr sz="800"/>
            </a:lvl8pPr>
            <a:lvl9pPr marL="4114800" lvl="8" indent="-279400" algn="l">
              <a:lnSpc>
                <a:spcPct val="90000"/>
              </a:lnSpc>
              <a:spcBef>
                <a:spcPts val="400"/>
              </a:spcBef>
              <a:spcAft>
                <a:spcPts val="0"/>
              </a:spcAft>
              <a:buSzPts val="800"/>
              <a:buChar char="•"/>
              <a:defRPr sz="800" i="1"/>
            </a:lvl9pPr>
          </a:lstStyle>
          <a:p>
            <a:endParaRPr dirty="0"/>
          </a:p>
        </p:txBody>
      </p:sp>
      <p:sp>
        <p:nvSpPr>
          <p:cNvPr id="247" name="Google Shape;247;p47"/>
          <p:cNvSpPr txBox="1">
            <a:spLocks noGrp="1"/>
          </p:cNvSpPr>
          <p:nvPr>
            <p:ph type="body" idx="3"/>
          </p:nvPr>
        </p:nvSpPr>
        <p:spPr>
          <a:xfrm>
            <a:off x="4719175" y="1394000"/>
            <a:ext cx="4070100" cy="31698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1600"/>
              <a:buNone/>
              <a:defRPr sz="1600" b="0">
                <a:latin typeface="Arial" panose="020B0604020202020204" pitchFamily="34" charset="0"/>
                <a:cs typeface="Arial" panose="020B0604020202020204" pitchFamily="34" charset="0"/>
              </a:defRPr>
            </a:lvl1pPr>
            <a:lvl2pPr marL="914400" lvl="1" indent="-228600" algn="l">
              <a:lnSpc>
                <a:spcPct val="90000"/>
              </a:lnSpc>
              <a:spcBef>
                <a:spcPts val="400"/>
              </a:spcBef>
              <a:spcAft>
                <a:spcPts val="0"/>
              </a:spcAft>
              <a:buSzPts val="1500"/>
              <a:buNone/>
              <a:defRPr sz="1500" b="0"/>
            </a:lvl2pPr>
            <a:lvl3pPr marL="1371600" lvl="2" indent="-228600" algn="l">
              <a:lnSpc>
                <a:spcPct val="90000"/>
              </a:lnSpc>
              <a:spcBef>
                <a:spcPts val="400"/>
              </a:spcBef>
              <a:spcAft>
                <a:spcPts val="0"/>
              </a:spcAft>
              <a:buClr>
                <a:schemeClr val="dk1"/>
              </a:buClr>
              <a:buSzPts val="1400"/>
              <a:buNone/>
              <a:defRPr sz="1400">
                <a:solidFill>
                  <a:schemeClr val="dk1"/>
                </a:solidFill>
              </a:defRPr>
            </a:lvl3pPr>
            <a:lvl4pPr marL="1828800" lvl="3" indent="-228600" algn="l">
              <a:lnSpc>
                <a:spcPct val="90000"/>
              </a:lnSpc>
              <a:spcBef>
                <a:spcPts val="400"/>
              </a:spcBef>
              <a:spcAft>
                <a:spcPts val="0"/>
              </a:spcAft>
              <a:buSzPts val="1200"/>
              <a:buNone/>
              <a:defRPr sz="1200" b="0"/>
            </a:lvl4pPr>
            <a:lvl5pPr marL="2286000" lvl="4" indent="-228600" algn="l">
              <a:lnSpc>
                <a:spcPct val="120000"/>
              </a:lnSpc>
              <a:spcBef>
                <a:spcPts val="400"/>
              </a:spcBef>
              <a:spcAft>
                <a:spcPts val="0"/>
              </a:spcAft>
              <a:buClr>
                <a:schemeClr val="dk1"/>
              </a:buClr>
              <a:buSzPts val="1000"/>
              <a:buNone/>
              <a:defRPr sz="1000">
                <a:solidFill>
                  <a:schemeClr val="dk1"/>
                </a:solidFill>
              </a:defRPr>
            </a:lvl5pPr>
            <a:lvl6pPr marL="2743200" lvl="5" indent="-292100" algn="l">
              <a:lnSpc>
                <a:spcPct val="90000"/>
              </a:lnSpc>
              <a:spcBef>
                <a:spcPts val="400"/>
              </a:spcBef>
              <a:spcAft>
                <a:spcPts val="0"/>
              </a:spcAft>
              <a:buSzPts val="1000"/>
              <a:buChar char="•"/>
              <a:defRPr sz="1000"/>
            </a:lvl6pPr>
            <a:lvl7pPr marL="3200400" lvl="6" indent="-285750" algn="l">
              <a:lnSpc>
                <a:spcPct val="90000"/>
              </a:lnSpc>
              <a:spcBef>
                <a:spcPts val="400"/>
              </a:spcBef>
              <a:spcAft>
                <a:spcPts val="0"/>
              </a:spcAft>
              <a:buSzPts val="900"/>
              <a:buChar char="•"/>
              <a:defRPr sz="900"/>
            </a:lvl7pPr>
            <a:lvl8pPr marL="3657600" lvl="7" indent="-279400" algn="l">
              <a:lnSpc>
                <a:spcPct val="90000"/>
              </a:lnSpc>
              <a:spcBef>
                <a:spcPts val="400"/>
              </a:spcBef>
              <a:spcAft>
                <a:spcPts val="0"/>
              </a:spcAft>
              <a:buSzPts val="800"/>
              <a:buChar char="•"/>
              <a:defRPr sz="800"/>
            </a:lvl8pPr>
            <a:lvl9pPr marL="4114800" lvl="8" indent="-279400" algn="l">
              <a:lnSpc>
                <a:spcPct val="90000"/>
              </a:lnSpc>
              <a:spcBef>
                <a:spcPts val="400"/>
              </a:spcBef>
              <a:spcAft>
                <a:spcPts val="0"/>
              </a:spcAft>
              <a:buSzPts val="800"/>
              <a:buChar char="•"/>
              <a:defRPr sz="800" i="1"/>
            </a:lvl9pPr>
          </a:lstStyle>
          <a:p>
            <a:endParaRPr dirty="0"/>
          </a:p>
        </p:txBody>
      </p:sp>
      <p:sp>
        <p:nvSpPr>
          <p:cNvPr id="248" name="Google Shape;248;p47"/>
          <p:cNvSpPr txBox="1">
            <a:spLocks noGrp="1"/>
          </p:cNvSpPr>
          <p:nvPr>
            <p:ph type="sldNum" idx="12"/>
          </p:nvPr>
        </p:nvSpPr>
        <p:spPr>
          <a:xfrm>
            <a:off x="8479558" y="4716192"/>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Arial" panose="020B0604020202020204" pitchFamily="34" charset="0"/>
                <a:ea typeface="Roboto"/>
                <a:cs typeface="Arial" panose="020B0604020202020204" pitchFamily="34" charset="0"/>
                <a:sym typeface="Roboto"/>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9pPr>
          </a:lstStyle>
          <a:p>
            <a:fld id="{00000000-1234-1234-1234-123412341234}" type="slidenum">
              <a:rPr lang="en-US" smtClean="0"/>
              <a:pPr/>
              <a:t>‹#›</a:t>
            </a:fld>
            <a:endParaRPr 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2_1 Column Text">
  <p:cSld name="2_1 Column Text">
    <p:spTree>
      <p:nvGrpSpPr>
        <p:cNvPr id="1" name="Shape 249"/>
        <p:cNvGrpSpPr/>
        <p:nvPr/>
      </p:nvGrpSpPr>
      <p:grpSpPr>
        <a:xfrm>
          <a:off x="0" y="0"/>
          <a:ext cx="0" cy="0"/>
          <a:chOff x="0" y="0"/>
          <a:chExt cx="0" cy="0"/>
        </a:xfrm>
      </p:grpSpPr>
      <p:sp>
        <p:nvSpPr>
          <p:cNvPr id="250" name="Google Shape;250;p48"/>
          <p:cNvSpPr/>
          <p:nvPr/>
        </p:nvSpPr>
        <p:spPr>
          <a:xfrm>
            <a:off x="0" y="0"/>
            <a:ext cx="9144000" cy="1028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dirty="0">
              <a:solidFill>
                <a:schemeClr val="lt1"/>
              </a:solidFill>
              <a:latin typeface="Arial" panose="020B0604020202020204" pitchFamily="34" charset="0"/>
              <a:ea typeface="Avenir"/>
              <a:cs typeface="Arial" panose="020B0604020202020204" pitchFamily="34" charset="0"/>
              <a:sym typeface="Avenir"/>
            </a:endParaRPr>
          </a:p>
        </p:txBody>
      </p:sp>
      <p:sp>
        <p:nvSpPr>
          <p:cNvPr id="251" name="Google Shape;251;p48"/>
          <p:cNvSpPr txBox="1">
            <a:spLocks noGrp="1"/>
          </p:cNvSpPr>
          <p:nvPr>
            <p:ph type="sldNum" idx="12"/>
          </p:nvPr>
        </p:nvSpPr>
        <p:spPr>
          <a:xfrm>
            <a:off x="8479558" y="4716192"/>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Arial" panose="020B0604020202020204" pitchFamily="34" charset="0"/>
                <a:ea typeface="Roboto"/>
                <a:cs typeface="Arial" panose="020B0604020202020204" pitchFamily="34" charset="0"/>
                <a:sym typeface="Roboto"/>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9pPr>
          </a:lstStyle>
          <a:p>
            <a:fld id="{00000000-1234-1234-1234-123412341234}" type="slidenum">
              <a:rPr lang="en-US" smtClean="0"/>
              <a:pPr/>
              <a:t>‹#›</a:t>
            </a:fld>
            <a:endParaRPr lang="en-US"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52"/>
        <p:cNvGrpSpPr/>
        <p:nvPr/>
      </p:nvGrpSpPr>
      <p:grpSpPr>
        <a:xfrm>
          <a:off x="0" y="0"/>
          <a:ext cx="0" cy="0"/>
          <a:chOff x="0" y="0"/>
          <a:chExt cx="0" cy="0"/>
        </a:xfrm>
      </p:grpSpPr>
      <p:sp>
        <p:nvSpPr>
          <p:cNvPr id="253" name="Google Shape;253;p49"/>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254" name="Google Shape;254;p49"/>
          <p:cNvSpPr txBox="1">
            <a:spLocks noGrp="1"/>
          </p:cNvSpPr>
          <p:nvPr>
            <p:ph type="sldNum" idx="12"/>
          </p:nvPr>
        </p:nvSpPr>
        <p:spPr>
          <a:xfrm>
            <a:off x="6719207" y="4713677"/>
            <a:ext cx="2057400" cy="2739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rial" panose="020B0604020202020204" pitchFamily="34" charset="0"/>
                <a:ea typeface="Arial" panose="020B0604020202020204" pitchFamily="34" charset="0"/>
                <a:cs typeface="Arial" panose="020B0604020202020204" pitchFamily="34" charset="0"/>
                <a:sym typeface="Avenir"/>
              </a:defRPr>
            </a:lvl1pPr>
            <a:lvl2pPr marL="0" marR="0" lvl="1"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2pPr>
            <a:lvl3pPr marL="0" marR="0" lvl="2"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3pPr>
            <a:lvl4pPr marL="0" marR="0" lvl="3"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4pPr>
            <a:lvl5pPr marL="0" marR="0" lvl="4"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5pPr>
            <a:lvl6pPr marL="0" marR="0" lvl="5"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6pPr>
            <a:lvl7pPr marL="0" marR="0" lvl="6"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7pPr>
            <a:lvl8pPr marL="0" marR="0" lvl="7"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8pPr>
            <a:lvl9pPr marL="0" marR="0" lvl="8"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9pPr>
          </a:lstStyle>
          <a:p>
            <a:fld id="{00000000-1234-1234-1234-123412341234}" type="slidenum">
              <a:rPr lang="en-US" smtClean="0"/>
              <a:pPr/>
              <a:t>‹#›</a:t>
            </a:fld>
            <a:endParaRPr lang="en-US" dirty="0"/>
          </a:p>
        </p:txBody>
      </p:sp>
      <p:cxnSp>
        <p:nvCxnSpPr>
          <p:cNvPr id="255" name="Google Shape;255;p49"/>
          <p:cNvCxnSpPr/>
          <p:nvPr/>
        </p:nvCxnSpPr>
        <p:spPr>
          <a:xfrm>
            <a:off x="338675" y="642050"/>
            <a:ext cx="8372700" cy="0"/>
          </a:xfrm>
          <a:prstGeom prst="straightConnector1">
            <a:avLst/>
          </a:prstGeom>
          <a:noFill/>
          <a:ln w="9525" cap="flat" cmpd="sng">
            <a:solidFill>
              <a:srgbClr val="D9D9D9"/>
            </a:solidFill>
            <a:prstDash val="solid"/>
            <a:miter lim="800000"/>
            <a:headEnd type="none" w="sm" len="sm"/>
            <a:tailEnd type="none" w="sm" len="sm"/>
          </a:ln>
        </p:spPr>
      </p:cxnSp>
      <p:sp>
        <p:nvSpPr>
          <p:cNvPr id="256" name="Google Shape;256;p49"/>
          <p:cNvSpPr/>
          <p:nvPr/>
        </p:nvSpPr>
        <p:spPr>
          <a:xfrm>
            <a:off x="0" y="0"/>
            <a:ext cx="9144000" cy="5152200"/>
          </a:xfrm>
          <a:prstGeom prst="rect">
            <a:avLst/>
          </a:prstGeom>
          <a:solidFill>
            <a:srgbClr val="002B4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sp>
        <p:nvSpPr>
          <p:cNvPr id="257" name="Google Shape;257;p49"/>
          <p:cNvSpPr txBox="1">
            <a:spLocks noGrp="1"/>
          </p:cNvSpPr>
          <p:nvPr>
            <p:ph type="subTitle" idx="1"/>
          </p:nvPr>
        </p:nvSpPr>
        <p:spPr>
          <a:xfrm>
            <a:off x="2209800" y="3224044"/>
            <a:ext cx="6003300" cy="3360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750"/>
              </a:spcBef>
              <a:spcAft>
                <a:spcPts val="0"/>
              </a:spcAft>
              <a:buClr>
                <a:schemeClr val="lt1"/>
              </a:buClr>
              <a:buSzPts val="2000"/>
              <a:buFont typeface="Arial"/>
              <a:buNone/>
              <a:defRPr sz="2000" b="0" i="0" u="none" strike="noStrike" cap="none">
                <a:solidFill>
                  <a:schemeClr val="lt1"/>
                </a:solidFill>
                <a:latin typeface="Arial" panose="020B0604020202020204" pitchFamily="34" charset="0"/>
                <a:ea typeface="Arial" panose="020B0604020202020204" pitchFamily="34" charset="0"/>
                <a:cs typeface="Arial" panose="020B0604020202020204" pitchFamily="34" charset="0"/>
                <a:sym typeface="Avenir"/>
              </a:defRPr>
            </a:lvl1pPr>
            <a:lvl2pPr marR="0" lvl="1" algn="ctr">
              <a:lnSpc>
                <a:spcPct val="90000"/>
              </a:lnSpc>
              <a:spcBef>
                <a:spcPts val="375"/>
              </a:spcBef>
              <a:spcAft>
                <a:spcPts val="0"/>
              </a:spcAft>
              <a:buClr>
                <a:srgbClr val="757070"/>
              </a:buClr>
              <a:buSzPts val="1500"/>
              <a:buFont typeface="Arial"/>
              <a:buNone/>
              <a:defRPr sz="1500" b="0" i="0" u="none" strike="noStrike" cap="none">
                <a:solidFill>
                  <a:srgbClr val="757070"/>
                </a:solidFill>
                <a:latin typeface="Avenir"/>
                <a:ea typeface="Avenir"/>
                <a:cs typeface="Avenir"/>
                <a:sym typeface="Avenir"/>
              </a:defRPr>
            </a:lvl2pPr>
            <a:lvl3pPr marR="0" lvl="2" algn="ctr">
              <a:lnSpc>
                <a:spcPct val="90000"/>
              </a:lnSpc>
              <a:spcBef>
                <a:spcPts val="375"/>
              </a:spcBef>
              <a:spcAft>
                <a:spcPts val="0"/>
              </a:spcAft>
              <a:buClr>
                <a:srgbClr val="307FAE"/>
              </a:buClr>
              <a:buSzPts val="1080"/>
              <a:buFont typeface="Merriweather Sans"/>
              <a:buNone/>
              <a:defRPr sz="1350" b="0" i="0" u="none" strike="noStrike" cap="none">
                <a:solidFill>
                  <a:srgbClr val="757070"/>
                </a:solidFill>
                <a:latin typeface="Avenir"/>
                <a:ea typeface="Avenir"/>
                <a:cs typeface="Avenir"/>
                <a:sym typeface="Avenir"/>
              </a:defRPr>
            </a:lvl3pPr>
            <a:lvl4pPr marR="0" lvl="3" algn="ctr">
              <a:lnSpc>
                <a:spcPct val="90000"/>
              </a:lnSpc>
              <a:spcBef>
                <a:spcPts val="375"/>
              </a:spcBef>
              <a:spcAft>
                <a:spcPts val="0"/>
              </a:spcAft>
              <a:buClr>
                <a:srgbClr val="307FAE"/>
              </a:buClr>
              <a:buSzPts val="960"/>
              <a:buFont typeface="Merriweather Sans"/>
              <a:buNone/>
              <a:defRPr sz="1200" b="0" i="0" u="none" strike="noStrike" cap="none">
                <a:solidFill>
                  <a:srgbClr val="757070"/>
                </a:solidFill>
                <a:latin typeface="Avenir"/>
                <a:ea typeface="Avenir"/>
                <a:cs typeface="Avenir"/>
                <a:sym typeface="Avenir"/>
              </a:defRPr>
            </a:lvl4pPr>
            <a:lvl5pPr marR="0" lvl="4" algn="ctr">
              <a:lnSpc>
                <a:spcPct val="90000"/>
              </a:lnSpc>
              <a:spcBef>
                <a:spcPts val="375"/>
              </a:spcBef>
              <a:spcAft>
                <a:spcPts val="0"/>
              </a:spcAft>
              <a:buClr>
                <a:srgbClr val="307FAE"/>
              </a:buClr>
              <a:buSzPts val="960"/>
              <a:buFont typeface="Merriweather Sans"/>
              <a:buNone/>
              <a:defRPr sz="1200" b="0" i="0" u="none" strike="noStrike" cap="none">
                <a:solidFill>
                  <a:srgbClr val="757070"/>
                </a:solidFill>
                <a:latin typeface="Avenir"/>
                <a:ea typeface="Avenir"/>
                <a:cs typeface="Avenir"/>
                <a:sym typeface="Avenir"/>
              </a:defRPr>
            </a:lvl5pPr>
            <a:lvl6pPr marR="0" lvl="5" algn="ctr">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6pPr>
            <a:lvl7pPr marR="0" lvl="6" algn="ctr">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7pPr>
            <a:lvl8pPr marR="0" lvl="7" algn="ctr">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8pPr>
            <a:lvl9pPr marR="0" lvl="8" algn="ctr">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9pPr>
          </a:lstStyle>
          <a:p>
            <a:endParaRPr dirty="0"/>
          </a:p>
        </p:txBody>
      </p:sp>
      <p:sp>
        <p:nvSpPr>
          <p:cNvPr id="258" name="Google Shape;258;p49"/>
          <p:cNvSpPr/>
          <p:nvPr/>
        </p:nvSpPr>
        <p:spPr>
          <a:xfrm rot="5400000">
            <a:off x="5188651" y="-330813"/>
            <a:ext cx="45600" cy="6003300"/>
          </a:xfrm>
          <a:prstGeom prst="rect">
            <a:avLst/>
          </a:prstGeom>
          <a:solidFill>
            <a:schemeClr val="lt1"/>
          </a:solidFill>
          <a:ln>
            <a:noFill/>
          </a:ln>
        </p:spPr>
        <p:txBody>
          <a:bodyPr spcFirstLastPara="1" wrap="square" lIns="23900" tIns="23900" rIns="23900" bIns="23900" anchor="ctr" anchorCtr="0">
            <a:noAutofit/>
          </a:bodyPr>
          <a:lstStyle/>
          <a:p>
            <a:pPr marL="0" marR="0" lvl="0" indent="0" algn="ctr" rtl="0">
              <a:lnSpc>
                <a:spcPct val="100000"/>
              </a:lnSpc>
              <a:spcBef>
                <a:spcPts val="0"/>
              </a:spcBef>
              <a:spcAft>
                <a:spcPts val="0"/>
              </a:spcAft>
              <a:buClr>
                <a:srgbClr val="000000"/>
              </a:buClr>
              <a:buSzPts val="2300"/>
              <a:buFont typeface="Arial"/>
              <a:buNone/>
            </a:pPr>
            <a:endParaRPr sz="2300" b="1" i="0" u="none" strike="noStrike" cap="none">
              <a:solidFill>
                <a:srgbClr val="1C7FAE"/>
              </a:solidFill>
              <a:latin typeface="Helvetica Neue"/>
              <a:ea typeface="Helvetica Neue"/>
              <a:cs typeface="Helvetica Neue"/>
              <a:sym typeface="Helvetica Neue"/>
            </a:endParaRPr>
          </a:p>
        </p:txBody>
      </p:sp>
      <p:pic>
        <p:nvPicPr>
          <p:cNvPr id="259" name="Google Shape;259;p49"/>
          <p:cNvPicPr preferRelativeResize="0"/>
          <p:nvPr/>
        </p:nvPicPr>
        <p:blipFill rotWithShape="1">
          <a:blip r:embed="rId2">
            <a:alphaModFix/>
          </a:blip>
          <a:srcRect/>
          <a:stretch/>
        </p:blipFill>
        <p:spPr>
          <a:xfrm>
            <a:off x="1031965" y="1666360"/>
            <a:ext cx="3810000" cy="1186244"/>
          </a:xfrm>
          <a:prstGeom prst="rect">
            <a:avLst/>
          </a:prstGeom>
          <a:noFill/>
          <a:ln>
            <a:noFill/>
          </a:ln>
        </p:spPr>
      </p:pic>
      <p:sp>
        <p:nvSpPr>
          <p:cNvPr id="260" name="Google Shape;260;p49"/>
          <p:cNvSpPr txBox="1">
            <a:spLocks noGrp="1"/>
          </p:cNvSpPr>
          <p:nvPr>
            <p:ph type="body" idx="2"/>
          </p:nvPr>
        </p:nvSpPr>
        <p:spPr>
          <a:xfrm>
            <a:off x="2209799" y="3571837"/>
            <a:ext cx="6003300" cy="3291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750"/>
              </a:spcBef>
              <a:spcAft>
                <a:spcPts val="0"/>
              </a:spcAft>
              <a:buClr>
                <a:srgbClr val="BFBFBF"/>
              </a:buClr>
              <a:buSzPts val="1800"/>
              <a:buFont typeface="Arial"/>
              <a:buNone/>
              <a:defRPr sz="1800" b="0" i="0" u="none" strike="noStrike" cap="none">
                <a:solidFill>
                  <a:srgbClr val="BFBFBF"/>
                </a:solidFill>
                <a:latin typeface="Arial" panose="020B0604020202020204" pitchFamily="34" charset="0"/>
                <a:ea typeface="Arial" panose="020B0604020202020204" pitchFamily="34" charset="0"/>
                <a:cs typeface="Arial" panose="020B0604020202020204" pitchFamily="34" charset="0"/>
                <a:sym typeface="Avenir"/>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venir"/>
                <a:ea typeface="Avenir"/>
                <a:cs typeface="Avenir"/>
                <a:sym typeface="Avenir"/>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venir"/>
                <a:ea typeface="Avenir"/>
                <a:cs typeface="Avenir"/>
                <a:sym typeface="Avenir"/>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venir"/>
                <a:ea typeface="Avenir"/>
                <a:cs typeface="Avenir"/>
                <a:sym typeface="Avenir"/>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venir"/>
                <a:ea typeface="Avenir"/>
                <a:cs typeface="Avenir"/>
                <a:sym typeface="Avenir"/>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dirty="0"/>
          </a:p>
        </p:txBody>
      </p:sp>
      <p:sp>
        <p:nvSpPr>
          <p:cNvPr id="261" name="Google Shape;261;p49"/>
          <p:cNvSpPr txBox="1">
            <a:spLocks noGrp="1"/>
          </p:cNvSpPr>
          <p:nvPr>
            <p:ph type="ctrTitle"/>
          </p:nvPr>
        </p:nvSpPr>
        <p:spPr>
          <a:xfrm>
            <a:off x="2209800" y="2796559"/>
            <a:ext cx="6003300" cy="4158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chemeClr val="lt1"/>
              </a:buClr>
              <a:buSzPts val="2800"/>
              <a:buFont typeface="Avenir"/>
              <a:buNone/>
              <a:defRPr sz="2800" b="0" i="0" u="none" strike="noStrike" cap="none">
                <a:solidFill>
                  <a:schemeClr val="lt1"/>
                </a:solidFill>
                <a:latin typeface="Arial" panose="020B0604020202020204" pitchFamily="34" charset="0"/>
                <a:ea typeface="Arial" panose="020B0604020202020204" pitchFamily="34" charset="0"/>
                <a:cs typeface="Arial" panose="020B0604020202020204" pitchFamily="34" charset="0"/>
                <a:sym typeface="Avenir"/>
              </a:defRPr>
            </a:lvl1pPr>
            <a:lvl2pPr lvl="1" algn="l">
              <a:lnSpc>
                <a:spcPct val="100000"/>
              </a:lnSpc>
              <a:spcBef>
                <a:spcPts val="0"/>
              </a:spcBef>
              <a:spcAft>
                <a:spcPts val="0"/>
              </a:spcAft>
              <a:buSzPts val="1100"/>
              <a:buNone/>
              <a:defRPr sz="1800"/>
            </a:lvl2pPr>
            <a:lvl3pPr lvl="2" algn="l">
              <a:lnSpc>
                <a:spcPct val="100000"/>
              </a:lnSpc>
              <a:spcBef>
                <a:spcPts val="0"/>
              </a:spcBef>
              <a:spcAft>
                <a:spcPts val="0"/>
              </a:spcAft>
              <a:buSzPts val="1100"/>
              <a:buNone/>
              <a:defRPr sz="1800"/>
            </a:lvl3pPr>
            <a:lvl4pPr lvl="3" algn="l">
              <a:lnSpc>
                <a:spcPct val="100000"/>
              </a:lnSpc>
              <a:spcBef>
                <a:spcPts val="0"/>
              </a:spcBef>
              <a:spcAft>
                <a:spcPts val="0"/>
              </a:spcAft>
              <a:buSzPts val="1100"/>
              <a:buNone/>
              <a:defRPr sz="1800"/>
            </a:lvl4pPr>
            <a:lvl5pPr lvl="4" algn="l">
              <a:lnSpc>
                <a:spcPct val="100000"/>
              </a:lnSpc>
              <a:spcBef>
                <a:spcPts val="0"/>
              </a:spcBef>
              <a:spcAft>
                <a:spcPts val="0"/>
              </a:spcAft>
              <a:buSzPts val="1100"/>
              <a:buNone/>
              <a:defRPr sz="1800"/>
            </a:lvl5pPr>
            <a:lvl6pPr lvl="5" algn="l">
              <a:lnSpc>
                <a:spcPct val="100000"/>
              </a:lnSpc>
              <a:spcBef>
                <a:spcPts val="0"/>
              </a:spcBef>
              <a:spcAft>
                <a:spcPts val="0"/>
              </a:spcAft>
              <a:buSzPts val="1100"/>
              <a:buNone/>
              <a:defRPr sz="1800"/>
            </a:lvl6pPr>
            <a:lvl7pPr lvl="6" algn="l">
              <a:lnSpc>
                <a:spcPct val="100000"/>
              </a:lnSpc>
              <a:spcBef>
                <a:spcPts val="0"/>
              </a:spcBef>
              <a:spcAft>
                <a:spcPts val="0"/>
              </a:spcAft>
              <a:buSzPts val="1100"/>
              <a:buNone/>
              <a:defRPr sz="1800"/>
            </a:lvl7pPr>
            <a:lvl8pPr lvl="7" algn="l">
              <a:lnSpc>
                <a:spcPct val="100000"/>
              </a:lnSpc>
              <a:spcBef>
                <a:spcPts val="0"/>
              </a:spcBef>
              <a:spcAft>
                <a:spcPts val="0"/>
              </a:spcAft>
              <a:buSzPts val="1100"/>
              <a:buNone/>
              <a:defRPr sz="1800"/>
            </a:lvl8pPr>
            <a:lvl9pPr lvl="8" algn="l">
              <a:lnSpc>
                <a:spcPct val="100000"/>
              </a:lnSpc>
              <a:spcBef>
                <a:spcPts val="0"/>
              </a:spcBef>
              <a:spcAft>
                <a:spcPts val="0"/>
              </a:spcAft>
              <a:buSzPts val="1100"/>
              <a:buNone/>
              <a:defRPr sz="1800"/>
            </a:lvl9pPr>
          </a:lstStyle>
          <a:p>
            <a:endParaRPr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62"/>
        <p:cNvGrpSpPr/>
        <p:nvPr/>
      </p:nvGrpSpPr>
      <p:grpSpPr>
        <a:xfrm>
          <a:off x="0" y="0"/>
          <a:ext cx="0" cy="0"/>
          <a:chOff x="0" y="0"/>
          <a:chExt cx="0" cy="0"/>
        </a:xfrm>
      </p:grpSpPr>
      <p:sp>
        <p:nvSpPr>
          <p:cNvPr id="263" name="Google Shape;263;p50"/>
          <p:cNvSpPr txBox="1">
            <a:spLocks noGrp="1"/>
          </p:cNvSpPr>
          <p:nvPr>
            <p:ph type="sldNum" idx="12"/>
          </p:nvPr>
        </p:nvSpPr>
        <p:spPr>
          <a:xfrm>
            <a:off x="6719207" y="4713677"/>
            <a:ext cx="2057400" cy="2739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pic>
        <p:nvPicPr>
          <p:cNvPr id="264" name="Google Shape;264;p50"/>
          <p:cNvPicPr preferRelativeResize="0"/>
          <p:nvPr/>
        </p:nvPicPr>
        <p:blipFill rotWithShape="1">
          <a:blip r:embed="rId2">
            <a:alphaModFix/>
          </a:blip>
          <a:srcRect r="11110"/>
          <a:stretch/>
        </p:blipFill>
        <p:spPr>
          <a:xfrm flipH="1">
            <a:off x="0" y="-247650"/>
            <a:ext cx="9144000" cy="5486400"/>
          </a:xfrm>
          <a:prstGeom prst="rect">
            <a:avLst/>
          </a:prstGeom>
          <a:noFill/>
          <a:ln>
            <a:noFill/>
          </a:ln>
        </p:spPr>
      </p:pic>
      <p:sp>
        <p:nvSpPr>
          <p:cNvPr id="265" name="Google Shape;265;p50"/>
          <p:cNvSpPr/>
          <p:nvPr/>
        </p:nvSpPr>
        <p:spPr>
          <a:xfrm>
            <a:off x="1143000" y="2817825"/>
            <a:ext cx="8001000" cy="1811400"/>
          </a:xfrm>
          <a:prstGeom prst="rect">
            <a:avLst/>
          </a:prstGeom>
          <a:solidFill>
            <a:srgbClr val="14385E"/>
          </a:solidFill>
          <a:ln>
            <a:noFill/>
          </a:ln>
        </p:spPr>
        <p:txBody>
          <a:bodyPr spcFirstLastPara="1" wrap="square" lIns="23900" tIns="23900" rIns="23900" bIns="23900" anchor="ctr" anchorCtr="0">
            <a:noAutofit/>
          </a:bodyPr>
          <a:lstStyle/>
          <a:p>
            <a:pPr marL="0" marR="0" lvl="0" indent="0" algn="ctr" rtl="0">
              <a:lnSpc>
                <a:spcPct val="100000"/>
              </a:lnSpc>
              <a:spcBef>
                <a:spcPts val="0"/>
              </a:spcBef>
              <a:spcAft>
                <a:spcPts val="0"/>
              </a:spcAft>
              <a:buClr>
                <a:srgbClr val="000000"/>
              </a:buClr>
              <a:buSzPts val="2300"/>
              <a:buFont typeface="Arial"/>
              <a:buNone/>
            </a:pPr>
            <a:endParaRPr sz="2300" b="1" i="0" u="none" strike="noStrike" cap="none">
              <a:solidFill>
                <a:srgbClr val="585858"/>
              </a:solidFill>
              <a:latin typeface="Helvetica Neue"/>
              <a:ea typeface="Helvetica Neue"/>
              <a:cs typeface="Helvetica Neue"/>
              <a:sym typeface="Helvetica Neue"/>
            </a:endParaRPr>
          </a:p>
        </p:txBody>
      </p:sp>
      <p:cxnSp>
        <p:nvCxnSpPr>
          <p:cNvPr id="266" name="Google Shape;266;p50"/>
          <p:cNvCxnSpPr/>
          <p:nvPr/>
        </p:nvCxnSpPr>
        <p:spPr>
          <a:xfrm>
            <a:off x="1447800" y="3579825"/>
            <a:ext cx="7162800" cy="58800"/>
          </a:xfrm>
          <a:prstGeom prst="straightConnector1">
            <a:avLst/>
          </a:prstGeom>
          <a:noFill/>
          <a:ln w="19050" cap="flat" cmpd="sng">
            <a:solidFill>
              <a:schemeClr val="lt1"/>
            </a:solidFill>
            <a:prstDash val="solid"/>
            <a:miter lim="800000"/>
            <a:headEnd type="none" w="sm" len="sm"/>
            <a:tailEnd type="none" w="sm" len="sm"/>
          </a:ln>
        </p:spPr>
      </p:cxnSp>
      <p:sp>
        <p:nvSpPr>
          <p:cNvPr id="267" name="Google Shape;267;p50"/>
          <p:cNvSpPr txBox="1">
            <a:spLocks noGrp="1"/>
          </p:cNvSpPr>
          <p:nvPr>
            <p:ph type="body" idx="1"/>
          </p:nvPr>
        </p:nvSpPr>
        <p:spPr>
          <a:xfrm>
            <a:off x="1447800" y="3091154"/>
            <a:ext cx="7162800" cy="4308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0"/>
              </a:spcBef>
              <a:spcAft>
                <a:spcPts val="0"/>
              </a:spcAft>
              <a:buClr>
                <a:schemeClr val="lt1"/>
              </a:buClr>
              <a:buSzPts val="2800"/>
              <a:buFont typeface="Roboto"/>
              <a:buNone/>
              <a:defRPr sz="2800">
                <a:solidFill>
                  <a:schemeClr val="lt1"/>
                </a:solidFill>
                <a:latin typeface="Arial" panose="020B0604020202020204" pitchFamily="34" charset="0"/>
                <a:ea typeface="Roboto"/>
                <a:cs typeface="Arial" panose="020B0604020202020204" pitchFamily="34" charset="0"/>
                <a:sym typeface="Roboto"/>
              </a:defRPr>
            </a:lvl1pPr>
            <a:lvl2pPr marL="914400" lvl="1" indent="-228600" algn="l">
              <a:lnSpc>
                <a:spcPct val="90000"/>
              </a:lnSpc>
              <a:spcBef>
                <a:spcPts val="1200"/>
              </a:spcBef>
              <a:spcAft>
                <a:spcPts val="0"/>
              </a:spcAft>
              <a:buClr>
                <a:schemeClr val="lt1"/>
              </a:buClr>
              <a:buSzPts val="2200"/>
              <a:buNone/>
              <a:defRPr sz="2200">
                <a:solidFill>
                  <a:schemeClr val="lt1"/>
                </a:solidFill>
                <a:latin typeface="Avenir"/>
                <a:ea typeface="Avenir"/>
                <a:cs typeface="Avenir"/>
                <a:sym typeface="Avenir"/>
              </a:defRPr>
            </a:lvl2pPr>
            <a:lvl3pPr marL="1371600" lvl="2" indent="-228600" algn="l">
              <a:lnSpc>
                <a:spcPct val="90000"/>
              </a:lnSpc>
              <a:spcBef>
                <a:spcPts val="375"/>
              </a:spcBef>
              <a:spcAft>
                <a:spcPts val="0"/>
              </a:spcAft>
              <a:buSzPts val="1120"/>
              <a:buNone/>
              <a:defRPr/>
            </a:lvl3pPr>
            <a:lvl4pPr marL="1828800" lvl="3" indent="-228600" algn="l">
              <a:lnSpc>
                <a:spcPct val="90000"/>
              </a:lnSpc>
              <a:spcBef>
                <a:spcPts val="375"/>
              </a:spcBef>
              <a:spcAft>
                <a:spcPts val="0"/>
              </a:spcAft>
              <a:buSzPts val="960"/>
              <a:buNone/>
              <a:defRPr/>
            </a:lvl4pPr>
            <a:lvl5pPr marL="2286000" lvl="4" indent="-228600" algn="l">
              <a:lnSpc>
                <a:spcPct val="90000"/>
              </a:lnSpc>
              <a:spcBef>
                <a:spcPts val="375"/>
              </a:spcBef>
              <a:spcAft>
                <a:spcPts val="0"/>
              </a:spcAft>
              <a:buSzPts val="960"/>
              <a:buNone/>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
        <p:nvSpPr>
          <p:cNvPr id="268" name="Google Shape;268;p50"/>
          <p:cNvSpPr txBox="1">
            <a:spLocks noGrp="1"/>
          </p:cNvSpPr>
          <p:nvPr>
            <p:ph type="body" idx="2"/>
          </p:nvPr>
        </p:nvSpPr>
        <p:spPr>
          <a:xfrm>
            <a:off x="1447800" y="3648253"/>
            <a:ext cx="7162800" cy="8193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lt1"/>
              </a:buClr>
              <a:buSzPts val="2200"/>
              <a:buNone/>
              <a:defRPr sz="2200" b="0" i="0">
                <a:solidFill>
                  <a:schemeClr val="lt1"/>
                </a:solidFill>
                <a:latin typeface="Arial" panose="020B0604020202020204" pitchFamily="34" charset="0"/>
                <a:ea typeface="Arial" panose="020B0604020202020204" pitchFamily="34" charset="0"/>
                <a:cs typeface="Arial" panose="020B0604020202020204" pitchFamily="34" charset="0"/>
                <a:sym typeface="Avenir"/>
              </a:defRPr>
            </a:lvl1pPr>
            <a:lvl2pPr marL="914400" lvl="1" indent="-228600" algn="l">
              <a:lnSpc>
                <a:spcPct val="90000"/>
              </a:lnSpc>
              <a:spcBef>
                <a:spcPts val="375"/>
              </a:spcBef>
              <a:spcAft>
                <a:spcPts val="0"/>
              </a:spcAft>
              <a:buClr>
                <a:srgbClr val="797979"/>
              </a:buClr>
              <a:buSzPts val="1800"/>
              <a:buNone/>
              <a:defRPr/>
            </a:lvl2pPr>
            <a:lvl3pPr marL="1371600" lvl="2" indent="-228600" algn="l">
              <a:lnSpc>
                <a:spcPct val="90000"/>
              </a:lnSpc>
              <a:spcBef>
                <a:spcPts val="375"/>
              </a:spcBef>
              <a:spcAft>
                <a:spcPts val="0"/>
              </a:spcAft>
              <a:buSzPts val="1440"/>
              <a:buNone/>
              <a:defRPr/>
            </a:lvl3pPr>
            <a:lvl4pPr marL="1828800" lvl="3" indent="-228600" algn="l">
              <a:lnSpc>
                <a:spcPct val="90000"/>
              </a:lnSpc>
              <a:spcBef>
                <a:spcPts val="375"/>
              </a:spcBef>
              <a:spcAft>
                <a:spcPts val="0"/>
              </a:spcAft>
              <a:buSzPts val="1440"/>
              <a:buNone/>
              <a:defRPr/>
            </a:lvl4pPr>
            <a:lvl5pPr marL="2286000" lvl="4" indent="-228600" algn="l">
              <a:lnSpc>
                <a:spcPct val="90000"/>
              </a:lnSpc>
              <a:spcBef>
                <a:spcPts val="375"/>
              </a:spcBef>
              <a:spcAft>
                <a:spcPts val="0"/>
              </a:spcAft>
              <a:buSzPts val="1440"/>
              <a:buNone/>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_4">
  <p:cSld name="TITLE_4">
    <p:spTree>
      <p:nvGrpSpPr>
        <p:cNvPr id="1" name="Shape 269"/>
        <p:cNvGrpSpPr/>
        <p:nvPr/>
      </p:nvGrpSpPr>
      <p:grpSpPr>
        <a:xfrm>
          <a:off x="0" y="0"/>
          <a:ext cx="0" cy="0"/>
          <a:chOff x="0" y="0"/>
          <a:chExt cx="0" cy="0"/>
        </a:xfrm>
      </p:grpSpPr>
      <p:sp>
        <p:nvSpPr>
          <p:cNvPr id="270" name="Google Shape;270;p51"/>
          <p:cNvSpPr txBox="1">
            <a:spLocks noGrp="1"/>
          </p:cNvSpPr>
          <p:nvPr>
            <p:ph type="ctrTitle"/>
          </p:nvPr>
        </p:nvSpPr>
        <p:spPr>
          <a:xfrm>
            <a:off x="311708" y="744575"/>
            <a:ext cx="8520600" cy="20526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SzPts val="5200"/>
              <a:buNone/>
              <a:defRPr sz="5200">
                <a:latin typeface="Arial" panose="020B0604020202020204" pitchFamily="34" charset="0"/>
                <a:cs typeface="Arial" panose="020B0604020202020204" pitchFamily="34" charset="0"/>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dirty="0"/>
          </a:p>
        </p:txBody>
      </p:sp>
      <p:sp>
        <p:nvSpPr>
          <p:cNvPr id="271" name="Google Shape;271;p51"/>
          <p:cNvSpPr txBox="1">
            <a:spLocks noGrp="1"/>
          </p:cNvSpPr>
          <p:nvPr>
            <p:ph type="subTitle" idx="1"/>
          </p:nvPr>
        </p:nvSpPr>
        <p:spPr>
          <a:xfrm>
            <a:off x="311700" y="2834125"/>
            <a:ext cx="8520600" cy="792600"/>
          </a:xfrm>
          <a:prstGeom prst="rect">
            <a:avLst/>
          </a:prstGeom>
          <a:noFill/>
          <a:ln>
            <a:noFill/>
          </a:ln>
        </p:spPr>
        <p:txBody>
          <a:bodyPr spcFirstLastPara="1" wrap="square" lIns="68575" tIns="34275" rIns="68575" bIns="34275" anchor="t" anchorCtr="0">
            <a:noAutofit/>
          </a:bodyPr>
          <a:lstStyle>
            <a:lvl1pPr lvl="0" algn="ctr">
              <a:lnSpc>
                <a:spcPct val="100000"/>
              </a:lnSpc>
              <a:spcBef>
                <a:spcPts val="800"/>
              </a:spcBef>
              <a:spcAft>
                <a:spcPts val="0"/>
              </a:spcAft>
              <a:buSzPts val="2800"/>
              <a:buNone/>
              <a:defRPr sz="2800">
                <a:latin typeface="Arial" panose="020B0604020202020204" pitchFamily="34" charset="0"/>
                <a:cs typeface="Arial" panose="020B0604020202020204" pitchFamily="34" charset="0"/>
              </a:defRPr>
            </a:lvl1pPr>
            <a:lvl2pPr lvl="1" algn="ctr">
              <a:lnSpc>
                <a:spcPct val="100000"/>
              </a:lnSpc>
              <a:spcBef>
                <a:spcPts val="400"/>
              </a:spcBef>
              <a:spcAft>
                <a:spcPts val="0"/>
              </a:spcAft>
              <a:buSzPts val="2800"/>
              <a:buNone/>
              <a:defRPr sz="2800"/>
            </a:lvl2pPr>
            <a:lvl3pPr lvl="2" algn="ctr">
              <a:lnSpc>
                <a:spcPct val="100000"/>
              </a:lnSpc>
              <a:spcBef>
                <a:spcPts val="400"/>
              </a:spcBef>
              <a:spcAft>
                <a:spcPts val="0"/>
              </a:spcAft>
              <a:buSzPts val="2800"/>
              <a:buNone/>
              <a:defRPr sz="2800"/>
            </a:lvl3pPr>
            <a:lvl4pPr lvl="3" algn="ctr">
              <a:lnSpc>
                <a:spcPct val="100000"/>
              </a:lnSpc>
              <a:spcBef>
                <a:spcPts val="400"/>
              </a:spcBef>
              <a:spcAft>
                <a:spcPts val="0"/>
              </a:spcAft>
              <a:buSzPts val="2800"/>
              <a:buNone/>
              <a:defRPr sz="2800"/>
            </a:lvl4pPr>
            <a:lvl5pPr lvl="4" algn="ctr">
              <a:lnSpc>
                <a:spcPct val="100000"/>
              </a:lnSpc>
              <a:spcBef>
                <a:spcPts val="400"/>
              </a:spcBef>
              <a:spcAft>
                <a:spcPts val="0"/>
              </a:spcAft>
              <a:buSzPts val="2800"/>
              <a:buNone/>
              <a:defRPr sz="2800"/>
            </a:lvl5pPr>
            <a:lvl6pPr lvl="5" algn="ctr">
              <a:lnSpc>
                <a:spcPct val="100000"/>
              </a:lnSpc>
              <a:spcBef>
                <a:spcPts val="400"/>
              </a:spcBef>
              <a:spcAft>
                <a:spcPts val="0"/>
              </a:spcAft>
              <a:buSzPts val="2800"/>
              <a:buNone/>
              <a:defRPr sz="2800"/>
            </a:lvl6pPr>
            <a:lvl7pPr lvl="6" algn="ctr">
              <a:lnSpc>
                <a:spcPct val="100000"/>
              </a:lnSpc>
              <a:spcBef>
                <a:spcPts val="400"/>
              </a:spcBef>
              <a:spcAft>
                <a:spcPts val="0"/>
              </a:spcAft>
              <a:buSzPts val="2800"/>
              <a:buNone/>
              <a:defRPr sz="2800"/>
            </a:lvl7pPr>
            <a:lvl8pPr lvl="7" algn="ctr">
              <a:lnSpc>
                <a:spcPct val="100000"/>
              </a:lnSpc>
              <a:spcBef>
                <a:spcPts val="400"/>
              </a:spcBef>
              <a:spcAft>
                <a:spcPts val="0"/>
              </a:spcAft>
              <a:buSzPts val="2800"/>
              <a:buNone/>
              <a:defRPr sz="2800"/>
            </a:lvl8pPr>
            <a:lvl9pPr lvl="8" algn="ctr">
              <a:lnSpc>
                <a:spcPct val="100000"/>
              </a:lnSpc>
              <a:spcBef>
                <a:spcPts val="400"/>
              </a:spcBef>
              <a:spcAft>
                <a:spcPts val="0"/>
              </a:spcAft>
              <a:buSzPts val="2800"/>
              <a:buNone/>
              <a:defRPr sz="2800"/>
            </a:lvl9pPr>
          </a:lstStyle>
          <a:p>
            <a:endParaRPr dirty="0"/>
          </a:p>
        </p:txBody>
      </p:sp>
      <p:sp>
        <p:nvSpPr>
          <p:cNvPr id="272" name="Google Shape;272;p51"/>
          <p:cNvSpPr txBox="1">
            <a:spLocks noGrp="1"/>
          </p:cNvSpPr>
          <p:nvPr>
            <p:ph type="sldNum" idx="12"/>
          </p:nvPr>
        </p:nvSpPr>
        <p:spPr>
          <a:xfrm>
            <a:off x="8479558" y="4716192"/>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Arial" panose="020B0604020202020204" pitchFamily="34" charset="0"/>
                <a:ea typeface="Roboto"/>
                <a:cs typeface="Arial" panose="020B0604020202020204" pitchFamily="34" charset="0"/>
                <a:sym typeface="Roboto"/>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97979"/>
                </a:solidFill>
                <a:latin typeface="Roboto"/>
                <a:ea typeface="Roboto"/>
                <a:cs typeface="Roboto"/>
                <a:sym typeface="Roboto"/>
              </a:defRPr>
            </a:lvl9pPr>
          </a:lstStyle>
          <a:p>
            <a:fld id="{00000000-1234-1234-1234-123412341234}" type="slidenum">
              <a:rPr lang="en-US" smtClean="0"/>
              <a:pPr/>
              <a:t>‹#›</a:t>
            </a:fld>
            <a:endParaRPr 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 Column Text">
  <p:cSld name="1 Column Text">
    <p:spTree>
      <p:nvGrpSpPr>
        <p:cNvPr id="1" name="Shape 273"/>
        <p:cNvGrpSpPr/>
        <p:nvPr/>
      </p:nvGrpSpPr>
      <p:grpSpPr>
        <a:xfrm>
          <a:off x="0" y="0"/>
          <a:ext cx="0" cy="0"/>
          <a:chOff x="0" y="0"/>
          <a:chExt cx="0" cy="0"/>
        </a:xfrm>
      </p:grpSpPr>
      <p:sp>
        <p:nvSpPr>
          <p:cNvPr id="274" name="Google Shape;274;p52"/>
          <p:cNvSpPr txBox="1">
            <a:spLocks noGrp="1"/>
          </p:cNvSpPr>
          <p:nvPr>
            <p:ph type="title"/>
          </p:nvPr>
        </p:nvSpPr>
        <p:spPr>
          <a:xfrm>
            <a:off x="357051" y="273844"/>
            <a:ext cx="8419500" cy="3618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307FAE"/>
              </a:buClr>
              <a:buSzPts val="2500"/>
              <a:buFont typeface="Avenir"/>
              <a:buNone/>
              <a:defRPr sz="2500" b="0" i="0" u="none" strike="noStrike" cap="none">
                <a:solidFill>
                  <a:srgbClr val="307FAE"/>
                </a:solidFill>
                <a:latin typeface="Arial" panose="020B0604020202020204" pitchFamily="34" charset="0"/>
                <a:ea typeface="Arial" panose="020B0604020202020204" pitchFamily="34" charset="0"/>
                <a:cs typeface="Arial" panose="020B0604020202020204" pitchFamily="34" charset="0"/>
                <a:sym typeface="Avenir"/>
              </a:defRPr>
            </a:lvl1pPr>
            <a:lvl2pPr lvl="1" algn="l">
              <a:lnSpc>
                <a:spcPct val="100000"/>
              </a:lnSpc>
              <a:spcBef>
                <a:spcPts val="0"/>
              </a:spcBef>
              <a:spcAft>
                <a:spcPts val="0"/>
              </a:spcAft>
              <a:buSzPts val="1100"/>
              <a:buNone/>
              <a:defRPr sz="1800"/>
            </a:lvl2pPr>
            <a:lvl3pPr lvl="2" algn="l">
              <a:lnSpc>
                <a:spcPct val="100000"/>
              </a:lnSpc>
              <a:spcBef>
                <a:spcPts val="0"/>
              </a:spcBef>
              <a:spcAft>
                <a:spcPts val="0"/>
              </a:spcAft>
              <a:buSzPts val="1100"/>
              <a:buNone/>
              <a:defRPr sz="1800"/>
            </a:lvl3pPr>
            <a:lvl4pPr lvl="3" algn="l">
              <a:lnSpc>
                <a:spcPct val="100000"/>
              </a:lnSpc>
              <a:spcBef>
                <a:spcPts val="0"/>
              </a:spcBef>
              <a:spcAft>
                <a:spcPts val="0"/>
              </a:spcAft>
              <a:buSzPts val="1100"/>
              <a:buNone/>
              <a:defRPr sz="1800"/>
            </a:lvl4pPr>
            <a:lvl5pPr lvl="4" algn="l">
              <a:lnSpc>
                <a:spcPct val="100000"/>
              </a:lnSpc>
              <a:spcBef>
                <a:spcPts val="0"/>
              </a:spcBef>
              <a:spcAft>
                <a:spcPts val="0"/>
              </a:spcAft>
              <a:buSzPts val="1100"/>
              <a:buNone/>
              <a:defRPr sz="1800"/>
            </a:lvl5pPr>
            <a:lvl6pPr lvl="5" algn="l">
              <a:lnSpc>
                <a:spcPct val="100000"/>
              </a:lnSpc>
              <a:spcBef>
                <a:spcPts val="0"/>
              </a:spcBef>
              <a:spcAft>
                <a:spcPts val="0"/>
              </a:spcAft>
              <a:buSzPts val="1100"/>
              <a:buNone/>
              <a:defRPr sz="1800"/>
            </a:lvl6pPr>
            <a:lvl7pPr lvl="6" algn="l">
              <a:lnSpc>
                <a:spcPct val="100000"/>
              </a:lnSpc>
              <a:spcBef>
                <a:spcPts val="0"/>
              </a:spcBef>
              <a:spcAft>
                <a:spcPts val="0"/>
              </a:spcAft>
              <a:buSzPts val="1100"/>
              <a:buNone/>
              <a:defRPr sz="1800"/>
            </a:lvl7pPr>
            <a:lvl8pPr lvl="7" algn="l">
              <a:lnSpc>
                <a:spcPct val="100000"/>
              </a:lnSpc>
              <a:spcBef>
                <a:spcPts val="0"/>
              </a:spcBef>
              <a:spcAft>
                <a:spcPts val="0"/>
              </a:spcAft>
              <a:buSzPts val="1100"/>
              <a:buNone/>
              <a:defRPr sz="1800"/>
            </a:lvl8pPr>
            <a:lvl9pPr lvl="8" algn="l">
              <a:lnSpc>
                <a:spcPct val="100000"/>
              </a:lnSpc>
              <a:spcBef>
                <a:spcPts val="0"/>
              </a:spcBef>
              <a:spcAft>
                <a:spcPts val="0"/>
              </a:spcAft>
              <a:buSzPts val="1100"/>
              <a:buNone/>
              <a:defRPr sz="1800"/>
            </a:lvl9pPr>
          </a:lstStyle>
          <a:p>
            <a:endParaRPr dirty="0"/>
          </a:p>
        </p:txBody>
      </p:sp>
      <p:sp>
        <p:nvSpPr>
          <p:cNvPr id="275" name="Google Shape;275;p52"/>
          <p:cNvSpPr txBox="1">
            <a:spLocks noGrp="1"/>
          </p:cNvSpPr>
          <p:nvPr>
            <p:ph type="sldNum" idx="12"/>
          </p:nvPr>
        </p:nvSpPr>
        <p:spPr>
          <a:xfrm>
            <a:off x="6719207" y="4713677"/>
            <a:ext cx="2057400" cy="2739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r>
              <a:rPr lang="en-US"/>
              <a:t> </a:t>
            </a:r>
            <a:endParaRPr/>
          </a:p>
        </p:txBody>
      </p:sp>
      <p:sp>
        <p:nvSpPr>
          <p:cNvPr id="276" name="Google Shape;276;p52"/>
          <p:cNvSpPr txBox="1">
            <a:spLocks noGrp="1"/>
          </p:cNvSpPr>
          <p:nvPr>
            <p:ph type="body" idx="1"/>
          </p:nvPr>
        </p:nvSpPr>
        <p:spPr>
          <a:xfrm>
            <a:off x="357187" y="635000"/>
            <a:ext cx="17247600" cy="3666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750"/>
              </a:spcBef>
              <a:spcAft>
                <a:spcPts val="0"/>
              </a:spcAft>
              <a:buClr>
                <a:srgbClr val="757070"/>
              </a:buClr>
              <a:buSzPts val="2000"/>
              <a:buFont typeface="Arial"/>
              <a:buNone/>
              <a:defRPr sz="2000" b="0" i="0" u="none" strike="noStrike" cap="none">
                <a:solidFill>
                  <a:srgbClr val="757070"/>
                </a:solidFill>
                <a:latin typeface="Arial" panose="020B0604020202020204" pitchFamily="34" charset="0"/>
                <a:ea typeface="Arial" panose="020B0604020202020204" pitchFamily="34" charset="0"/>
                <a:cs typeface="Arial" panose="020B0604020202020204" pitchFamily="34" charset="0"/>
                <a:sym typeface="Avenir"/>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dirty="0"/>
          </a:p>
        </p:txBody>
      </p:sp>
      <p:sp>
        <p:nvSpPr>
          <p:cNvPr id="277" name="Google Shape;277;p52"/>
          <p:cNvSpPr txBox="1">
            <a:spLocks noGrp="1"/>
          </p:cNvSpPr>
          <p:nvPr>
            <p:ph type="body" idx="2"/>
          </p:nvPr>
        </p:nvSpPr>
        <p:spPr>
          <a:xfrm>
            <a:off x="357051" y="1335177"/>
            <a:ext cx="8419500" cy="32622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750"/>
              </a:spcBef>
              <a:spcAft>
                <a:spcPts val="0"/>
              </a:spcAft>
              <a:buClr>
                <a:srgbClr val="307FAE"/>
              </a:buClr>
              <a:buSzPts val="1400"/>
              <a:buFont typeface="Arial"/>
              <a:buNone/>
              <a:defRPr sz="1400" b="1" i="0" u="none" strike="noStrike" cap="none">
                <a:solidFill>
                  <a:srgbClr val="307FAE"/>
                </a:solidFill>
                <a:latin typeface="Arial"/>
                <a:ea typeface="Arial"/>
                <a:cs typeface="Arial"/>
                <a:sym typeface="Arial"/>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pic>
        <p:nvPicPr>
          <p:cNvPr id="278" name="Google Shape;278;p52"/>
          <p:cNvPicPr preferRelativeResize="0"/>
          <p:nvPr/>
        </p:nvPicPr>
        <p:blipFill rotWithShape="1">
          <a:blip r:embed="rId2">
            <a:alphaModFix/>
          </a:blip>
          <a:srcRect l="7673" t="30009" r="7254" b="24355"/>
          <a:stretch/>
        </p:blipFill>
        <p:spPr>
          <a:xfrm>
            <a:off x="357051" y="4676099"/>
            <a:ext cx="1127344" cy="285359"/>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Interior Slide 1">
  <p:cSld name="Interior Slide 1">
    <p:spTree>
      <p:nvGrpSpPr>
        <p:cNvPr id="1" name="Shape 279"/>
        <p:cNvGrpSpPr/>
        <p:nvPr/>
      </p:nvGrpSpPr>
      <p:grpSpPr>
        <a:xfrm>
          <a:off x="0" y="0"/>
          <a:ext cx="0" cy="0"/>
          <a:chOff x="0" y="0"/>
          <a:chExt cx="0" cy="0"/>
        </a:xfrm>
      </p:grpSpPr>
      <p:sp>
        <p:nvSpPr>
          <p:cNvPr id="280" name="Google Shape;280;p53"/>
          <p:cNvSpPr txBox="1">
            <a:spLocks noGrp="1"/>
          </p:cNvSpPr>
          <p:nvPr>
            <p:ph type="title"/>
          </p:nvPr>
        </p:nvSpPr>
        <p:spPr>
          <a:xfrm>
            <a:off x="334909" y="225376"/>
            <a:ext cx="8376300" cy="441300"/>
          </a:xfrm>
          <a:prstGeom prst="rect">
            <a:avLst/>
          </a:prstGeom>
          <a:noFill/>
          <a:ln>
            <a:noFill/>
          </a:ln>
        </p:spPr>
        <p:txBody>
          <a:bodyPr spcFirstLastPara="1" wrap="square" lIns="91425" tIns="45700" rIns="91425" bIns="45700" anchor="ctr" anchorCtr="0">
            <a:noAutofit/>
          </a:bodyPr>
          <a:lstStyle>
            <a:lvl1pPr marR="0" lvl="0" algn="l">
              <a:lnSpc>
                <a:spcPct val="90000"/>
              </a:lnSpc>
              <a:spcBef>
                <a:spcPts val="0"/>
              </a:spcBef>
              <a:spcAft>
                <a:spcPts val="0"/>
              </a:spcAft>
              <a:buClr>
                <a:srgbClr val="1C7FAE"/>
              </a:buClr>
              <a:buSzPts val="2500"/>
              <a:buFont typeface="Avenir"/>
              <a:buNone/>
              <a:defRPr sz="2500" b="0" i="0" u="none" strike="noStrike" cap="none">
                <a:solidFill>
                  <a:srgbClr val="1C7FAE"/>
                </a:solidFill>
                <a:latin typeface="Arial" panose="020B0604020202020204" pitchFamily="34" charset="0"/>
                <a:ea typeface="Arial" panose="020B0604020202020204" pitchFamily="34" charset="0"/>
                <a:cs typeface="Arial" panose="020B0604020202020204" pitchFamily="34" charset="0"/>
                <a:sym typeface="Avenir"/>
              </a:defRPr>
            </a:lvl1pPr>
            <a:lvl2pPr lvl="1" algn="l">
              <a:lnSpc>
                <a:spcPct val="100000"/>
              </a:lnSpc>
              <a:spcBef>
                <a:spcPts val="0"/>
              </a:spcBef>
              <a:spcAft>
                <a:spcPts val="0"/>
              </a:spcAft>
              <a:buSzPts val="1100"/>
              <a:buNone/>
              <a:defRPr sz="1800"/>
            </a:lvl2pPr>
            <a:lvl3pPr lvl="2" algn="l">
              <a:lnSpc>
                <a:spcPct val="100000"/>
              </a:lnSpc>
              <a:spcBef>
                <a:spcPts val="0"/>
              </a:spcBef>
              <a:spcAft>
                <a:spcPts val="0"/>
              </a:spcAft>
              <a:buSzPts val="1100"/>
              <a:buNone/>
              <a:defRPr sz="1800"/>
            </a:lvl3pPr>
            <a:lvl4pPr lvl="3" algn="l">
              <a:lnSpc>
                <a:spcPct val="100000"/>
              </a:lnSpc>
              <a:spcBef>
                <a:spcPts val="0"/>
              </a:spcBef>
              <a:spcAft>
                <a:spcPts val="0"/>
              </a:spcAft>
              <a:buSzPts val="1100"/>
              <a:buNone/>
              <a:defRPr sz="1800"/>
            </a:lvl4pPr>
            <a:lvl5pPr lvl="4" algn="l">
              <a:lnSpc>
                <a:spcPct val="100000"/>
              </a:lnSpc>
              <a:spcBef>
                <a:spcPts val="0"/>
              </a:spcBef>
              <a:spcAft>
                <a:spcPts val="0"/>
              </a:spcAft>
              <a:buSzPts val="1100"/>
              <a:buNone/>
              <a:defRPr sz="1800"/>
            </a:lvl5pPr>
            <a:lvl6pPr lvl="5" algn="l">
              <a:lnSpc>
                <a:spcPct val="100000"/>
              </a:lnSpc>
              <a:spcBef>
                <a:spcPts val="0"/>
              </a:spcBef>
              <a:spcAft>
                <a:spcPts val="0"/>
              </a:spcAft>
              <a:buSzPts val="1100"/>
              <a:buNone/>
              <a:defRPr sz="1800"/>
            </a:lvl6pPr>
            <a:lvl7pPr lvl="6" algn="l">
              <a:lnSpc>
                <a:spcPct val="100000"/>
              </a:lnSpc>
              <a:spcBef>
                <a:spcPts val="0"/>
              </a:spcBef>
              <a:spcAft>
                <a:spcPts val="0"/>
              </a:spcAft>
              <a:buSzPts val="1100"/>
              <a:buNone/>
              <a:defRPr sz="1800"/>
            </a:lvl7pPr>
            <a:lvl8pPr lvl="7" algn="l">
              <a:lnSpc>
                <a:spcPct val="100000"/>
              </a:lnSpc>
              <a:spcBef>
                <a:spcPts val="0"/>
              </a:spcBef>
              <a:spcAft>
                <a:spcPts val="0"/>
              </a:spcAft>
              <a:buSzPts val="1100"/>
              <a:buNone/>
              <a:defRPr sz="1800"/>
            </a:lvl8pPr>
            <a:lvl9pPr lvl="8" algn="l">
              <a:lnSpc>
                <a:spcPct val="100000"/>
              </a:lnSpc>
              <a:spcBef>
                <a:spcPts val="0"/>
              </a:spcBef>
              <a:spcAft>
                <a:spcPts val="0"/>
              </a:spcAft>
              <a:buSzPts val="1100"/>
              <a:buNone/>
              <a:defRPr sz="1800"/>
            </a:lvl9pPr>
          </a:lstStyle>
          <a:p>
            <a:endParaRPr dirty="0"/>
          </a:p>
        </p:txBody>
      </p:sp>
      <p:sp>
        <p:nvSpPr>
          <p:cNvPr id="281" name="Google Shape;281;p53"/>
          <p:cNvSpPr txBox="1">
            <a:spLocks noGrp="1"/>
          </p:cNvSpPr>
          <p:nvPr>
            <p:ph type="body" idx="1"/>
          </p:nvPr>
        </p:nvSpPr>
        <p:spPr>
          <a:xfrm>
            <a:off x="334964" y="640785"/>
            <a:ext cx="8375700" cy="3030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rgbClr val="8296B0"/>
              </a:buClr>
              <a:buSzPts val="2000"/>
              <a:buNone/>
              <a:defRPr sz="2000" b="0" i="0">
                <a:solidFill>
                  <a:srgbClr val="8296B0"/>
                </a:solidFill>
                <a:latin typeface="Arial" panose="020B0604020202020204" pitchFamily="34" charset="0"/>
                <a:ea typeface="Arial" panose="020B0604020202020204" pitchFamily="34" charset="0"/>
                <a:cs typeface="Arial" panose="020B0604020202020204" pitchFamily="34" charset="0"/>
                <a:sym typeface="Avenir"/>
              </a:defRPr>
            </a:lvl1pPr>
            <a:lvl2pPr marL="914400" lvl="1" indent="-381000" algn="l">
              <a:lnSpc>
                <a:spcPct val="90000"/>
              </a:lnSpc>
              <a:spcBef>
                <a:spcPts val="375"/>
              </a:spcBef>
              <a:spcAft>
                <a:spcPts val="0"/>
              </a:spcAft>
              <a:buClr>
                <a:schemeClr val="accent1"/>
              </a:buClr>
              <a:buSzPts val="2400"/>
              <a:buFont typeface="Arial"/>
              <a:buChar char="•"/>
              <a:defRPr sz="2400" b="0" i="0">
                <a:latin typeface="Avenir"/>
                <a:ea typeface="Avenir"/>
                <a:cs typeface="Avenir"/>
                <a:sym typeface="Avenir"/>
              </a:defRPr>
            </a:lvl2pPr>
            <a:lvl3pPr marL="1371600" lvl="2" indent="-350519" algn="l">
              <a:lnSpc>
                <a:spcPct val="90000"/>
              </a:lnSpc>
              <a:spcBef>
                <a:spcPts val="375"/>
              </a:spcBef>
              <a:spcAft>
                <a:spcPts val="0"/>
              </a:spcAft>
              <a:buClr>
                <a:schemeClr val="accent1"/>
              </a:buClr>
              <a:buSzPts val="1920"/>
              <a:buFont typeface="Merriweather Sans"/>
              <a:buChar char="-"/>
              <a:defRPr sz="2400" b="0" i="0">
                <a:latin typeface="Helvetica Neue Light"/>
                <a:ea typeface="Helvetica Neue Light"/>
                <a:cs typeface="Helvetica Neue Light"/>
                <a:sym typeface="Helvetica Neue Light"/>
              </a:defRPr>
            </a:lvl3pPr>
            <a:lvl4pPr marL="1828800" lvl="3" indent="-350519" algn="l">
              <a:lnSpc>
                <a:spcPct val="90000"/>
              </a:lnSpc>
              <a:spcBef>
                <a:spcPts val="375"/>
              </a:spcBef>
              <a:spcAft>
                <a:spcPts val="0"/>
              </a:spcAft>
              <a:buClr>
                <a:schemeClr val="accent1"/>
              </a:buClr>
              <a:buSzPts val="1920"/>
              <a:buFont typeface="Merriweather Sans"/>
              <a:buChar char="-"/>
              <a:defRPr sz="2400" b="0" i="0">
                <a:latin typeface="Helvetica Neue Light"/>
                <a:ea typeface="Helvetica Neue Light"/>
                <a:cs typeface="Helvetica Neue Light"/>
                <a:sym typeface="Helvetica Neue Light"/>
              </a:defRPr>
            </a:lvl4pPr>
            <a:lvl5pPr marL="2286000" lvl="4" indent="-228600" algn="l">
              <a:lnSpc>
                <a:spcPct val="90000"/>
              </a:lnSpc>
              <a:spcBef>
                <a:spcPts val="375"/>
              </a:spcBef>
              <a:spcAft>
                <a:spcPts val="0"/>
              </a:spcAft>
              <a:buSzPts val="1600"/>
              <a:buNone/>
              <a:defRPr sz="2000"/>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
        <p:nvSpPr>
          <p:cNvPr id="282" name="Google Shape;282;p53"/>
          <p:cNvSpPr txBox="1">
            <a:spLocks noGrp="1"/>
          </p:cNvSpPr>
          <p:nvPr>
            <p:ph type="sldNum" idx="12"/>
          </p:nvPr>
        </p:nvSpPr>
        <p:spPr>
          <a:xfrm>
            <a:off x="6719207" y="4713677"/>
            <a:ext cx="2057400" cy="2739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83"/>
        <p:cNvGrpSpPr/>
        <p:nvPr/>
      </p:nvGrpSpPr>
      <p:grpSpPr>
        <a:xfrm>
          <a:off x="0" y="0"/>
          <a:ext cx="0" cy="0"/>
          <a:chOff x="0" y="0"/>
          <a:chExt cx="0" cy="0"/>
        </a:xfrm>
      </p:grpSpPr>
      <p:sp>
        <p:nvSpPr>
          <p:cNvPr id="284" name="Google Shape;284;p54"/>
          <p:cNvSpPr txBox="1">
            <a:spLocks noGrp="1"/>
          </p:cNvSpPr>
          <p:nvPr>
            <p:ph type="sldNum" idx="12"/>
          </p:nvPr>
        </p:nvSpPr>
        <p:spPr>
          <a:xfrm>
            <a:off x="6719207" y="4713677"/>
            <a:ext cx="2057400" cy="2739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285" name="Google Shape;285;p54"/>
          <p:cNvSpPr txBox="1">
            <a:spLocks noGrp="1"/>
          </p:cNvSpPr>
          <p:nvPr>
            <p:ph type="title"/>
          </p:nvPr>
        </p:nvSpPr>
        <p:spPr>
          <a:xfrm>
            <a:off x="357051" y="273844"/>
            <a:ext cx="8419500" cy="3618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307FAE"/>
              </a:buClr>
              <a:buSzPts val="2500"/>
              <a:buFont typeface="Avenir"/>
              <a:buNone/>
              <a:defRPr sz="2500" b="0" i="0" u="none" strike="noStrike" cap="none">
                <a:solidFill>
                  <a:srgbClr val="307FAE"/>
                </a:solidFill>
                <a:latin typeface="Arial" panose="020B0604020202020204" pitchFamily="34" charset="0"/>
                <a:ea typeface="Arial" panose="020B0604020202020204" pitchFamily="34" charset="0"/>
                <a:cs typeface="Arial" panose="020B0604020202020204" pitchFamily="34" charset="0"/>
                <a:sym typeface="Avenir"/>
              </a:defRPr>
            </a:lvl1pPr>
            <a:lvl2pPr lvl="1" algn="l">
              <a:lnSpc>
                <a:spcPct val="100000"/>
              </a:lnSpc>
              <a:spcBef>
                <a:spcPts val="0"/>
              </a:spcBef>
              <a:spcAft>
                <a:spcPts val="0"/>
              </a:spcAft>
              <a:buSzPts val="1100"/>
              <a:buNone/>
              <a:defRPr sz="1800"/>
            </a:lvl2pPr>
            <a:lvl3pPr lvl="2" algn="l">
              <a:lnSpc>
                <a:spcPct val="100000"/>
              </a:lnSpc>
              <a:spcBef>
                <a:spcPts val="0"/>
              </a:spcBef>
              <a:spcAft>
                <a:spcPts val="0"/>
              </a:spcAft>
              <a:buSzPts val="1100"/>
              <a:buNone/>
              <a:defRPr sz="1800"/>
            </a:lvl3pPr>
            <a:lvl4pPr lvl="3" algn="l">
              <a:lnSpc>
                <a:spcPct val="100000"/>
              </a:lnSpc>
              <a:spcBef>
                <a:spcPts val="0"/>
              </a:spcBef>
              <a:spcAft>
                <a:spcPts val="0"/>
              </a:spcAft>
              <a:buSzPts val="1100"/>
              <a:buNone/>
              <a:defRPr sz="1800"/>
            </a:lvl4pPr>
            <a:lvl5pPr lvl="4" algn="l">
              <a:lnSpc>
                <a:spcPct val="100000"/>
              </a:lnSpc>
              <a:spcBef>
                <a:spcPts val="0"/>
              </a:spcBef>
              <a:spcAft>
                <a:spcPts val="0"/>
              </a:spcAft>
              <a:buSzPts val="1100"/>
              <a:buNone/>
              <a:defRPr sz="1800"/>
            </a:lvl5pPr>
            <a:lvl6pPr lvl="5" algn="l">
              <a:lnSpc>
                <a:spcPct val="100000"/>
              </a:lnSpc>
              <a:spcBef>
                <a:spcPts val="0"/>
              </a:spcBef>
              <a:spcAft>
                <a:spcPts val="0"/>
              </a:spcAft>
              <a:buSzPts val="1100"/>
              <a:buNone/>
              <a:defRPr sz="1800"/>
            </a:lvl6pPr>
            <a:lvl7pPr lvl="6" algn="l">
              <a:lnSpc>
                <a:spcPct val="100000"/>
              </a:lnSpc>
              <a:spcBef>
                <a:spcPts val="0"/>
              </a:spcBef>
              <a:spcAft>
                <a:spcPts val="0"/>
              </a:spcAft>
              <a:buSzPts val="1100"/>
              <a:buNone/>
              <a:defRPr sz="1800"/>
            </a:lvl7pPr>
            <a:lvl8pPr lvl="7" algn="l">
              <a:lnSpc>
                <a:spcPct val="100000"/>
              </a:lnSpc>
              <a:spcBef>
                <a:spcPts val="0"/>
              </a:spcBef>
              <a:spcAft>
                <a:spcPts val="0"/>
              </a:spcAft>
              <a:buSzPts val="1100"/>
              <a:buNone/>
              <a:defRPr sz="1800"/>
            </a:lvl8pPr>
            <a:lvl9pPr lvl="8" algn="l">
              <a:lnSpc>
                <a:spcPct val="100000"/>
              </a:lnSpc>
              <a:spcBef>
                <a:spcPts val="0"/>
              </a:spcBef>
              <a:spcAft>
                <a:spcPts val="0"/>
              </a:spcAft>
              <a:buSzPts val="1100"/>
              <a:buNone/>
              <a:defRPr sz="1800"/>
            </a:lvl9pPr>
          </a:lstStyle>
          <a:p>
            <a:endParaRPr dirty="0"/>
          </a:p>
        </p:txBody>
      </p:sp>
      <p:sp>
        <p:nvSpPr>
          <p:cNvPr id="286" name="Google Shape;286;p54"/>
          <p:cNvSpPr txBox="1">
            <a:spLocks noGrp="1"/>
          </p:cNvSpPr>
          <p:nvPr>
            <p:ph type="body" idx="1"/>
          </p:nvPr>
        </p:nvSpPr>
        <p:spPr>
          <a:xfrm>
            <a:off x="357188" y="635000"/>
            <a:ext cx="8419500" cy="3666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750"/>
              </a:spcBef>
              <a:spcAft>
                <a:spcPts val="0"/>
              </a:spcAft>
              <a:buClr>
                <a:srgbClr val="757070"/>
              </a:buClr>
              <a:buSzPts val="2000"/>
              <a:buFont typeface="Arial"/>
              <a:buNone/>
              <a:defRPr sz="2000" b="0" i="0" u="none" strike="noStrike" cap="none">
                <a:solidFill>
                  <a:srgbClr val="757070"/>
                </a:solidFill>
                <a:latin typeface="Arial" panose="020B0604020202020204" pitchFamily="34" charset="0"/>
                <a:ea typeface="Arial" panose="020B0604020202020204" pitchFamily="34" charset="0"/>
                <a:cs typeface="Arial" panose="020B0604020202020204" pitchFamily="34" charset="0"/>
                <a:sym typeface="Avenir"/>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dirty="0"/>
          </a:p>
        </p:txBody>
      </p:sp>
      <p:pic>
        <p:nvPicPr>
          <p:cNvPr id="287" name="Google Shape;287;p54"/>
          <p:cNvPicPr preferRelativeResize="0"/>
          <p:nvPr/>
        </p:nvPicPr>
        <p:blipFill rotWithShape="1">
          <a:blip r:embed="rId2">
            <a:alphaModFix/>
          </a:blip>
          <a:srcRect l="7673" t="30009" r="7254" b="24355"/>
          <a:stretch/>
        </p:blipFill>
        <p:spPr>
          <a:xfrm>
            <a:off x="357051" y="4676099"/>
            <a:ext cx="1127344" cy="285359"/>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88"/>
        <p:cNvGrpSpPr/>
        <p:nvPr/>
      </p:nvGrpSpPr>
      <p:grpSpPr>
        <a:xfrm>
          <a:off x="0" y="0"/>
          <a:ext cx="0" cy="0"/>
          <a:chOff x="0" y="0"/>
          <a:chExt cx="0" cy="0"/>
        </a:xfrm>
      </p:grpSpPr>
      <p:sp>
        <p:nvSpPr>
          <p:cNvPr id="289" name="Google Shape;289;p55"/>
          <p:cNvSpPr txBox="1">
            <a:spLocks noGrp="1"/>
          </p:cNvSpPr>
          <p:nvPr>
            <p:ph type="title"/>
          </p:nvPr>
        </p:nvSpPr>
        <p:spPr>
          <a:xfrm>
            <a:off x="357051" y="273844"/>
            <a:ext cx="8419500" cy="3618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307FAE"/>
              </a:buClr>
              <a:buSzPts val="2500"/>
              <a:buFont typeface="Avenir"/>
              <a:buNone/>
              <a:defRPr sz="2500" b="0" i="0" u="none" strike="noStrike" cap="none">
                <a:solidFill>
                  <a:srgbClr val="307FAE"/>
                </a:solidFill>
                <a:latin typeface="Arial" panose="020B0604020202020204" pitchFamily="34" charset="0"/>
                <a:ea typeface="Arial" panose="020B0604020202020204" pitchFamily="34" charset="0"/>
                <a:cs typeface="Arial" panose="020B0604020202020204" pitchFamily="34" charset="0"/>
                <a:sym typeface="Avenir"/>
              </a:defRPr>
            </a:lvl1pPr>
            <a:lvl2pPr lvl="1" algn="l">
              <a:lnSpc>
                <a:spcPct val="100000"/>
              </a:lnSpc>
              <a:spcBef>
                <a:spcPts val="0"/>
              </a:spcBef>
              <a:spcAft>
                <a:spcPts val="0"/>
              </a:spcAft>
              <a:buSzPts val="1100"/>
              <a:buNone/>
              <a:defRPr sz="1800"/>
            </a:lvl2pPr>
            <a:lvl3pPr lvl="2" algn="l">
              <a:lnSpc>
                <a:spcPct val="100000"/>
              </a:lnSpc>
              <a:spcBef>
                <a:spcPts val="0"/>
              </a:spcBef>
              <a:spcAft>
                <a:spcPts val="0"/>
              </a:spcAft>
              <a:buSzPts val="1100"/>
              <a:buNone/>
              <a:defRPr sz="1800"/>
            </a:lvl3pPr>
            <a:lvl4pPr lvl="3" algn="l">
              <a:lnSpc>
                <a:spcPct val="100000"/>
              </a:lnSpc>
              <a:spcBef>
                <a:spcPts val="0"/>
              </a:spcBef>
              <a:spcAft>
                <a:spcPts val="0"/>
              </a:spcAft>
              <a:buSzPts val="1100"/>
              <a:buNone/>
              <a:defRPr sz="1800"/>
            </a:lvl4pPr>
            <a:lvl5pPr lvl="4" algn="l">
              <a:lnSpc>
                <a:spcPct val="100000"/>
              </a:lnSpc>
              <a:spcBef>
                <a:spcPts val="0"/>
              </a:spcBef>
              <a:spcAft>
                <a:spcPts val="0"/>
              </a:spcAft>
              <a:buSzPts val="1100"/>
              <a:buNone/>
              <a:defRPr sz="1800"/>
            </a:lvl5pPr>
            <a:lvl6pPr lvl="5" algn="l">
              <a:lnSpc>
                <a:spcPct val="100000"/>
              </a:lnSpc>
              <a:spcBef>
                <a:spcPts val="0"/>
              </a:spcBef>
              <a:spcAft>
                <a:spcPts val="0"/>
              </a:spcAft>
              <a:buSzPts val="1100"/>
              <a:buNone/>
              <a:defRPr sz="1800"/>
            </a:lvl6pPr>
            <a:lvl7pPr lvl="6" algn="l">
              <a:lnSpc>
                <a:spcPct val="100000"/>
              </a:lnSpc>
              <a:spcBef>
                <a:spcPts val="0"/>
              </a:spcBef>
              <a:spcAft>
                <a:spcPts val="0"/>
              </a:spcAft>
              <a:buSzPts val="1100"/>
              <a:buNone/>
              <a:defRPr sz="1800"/>
            </a:lvl7pPr>
            <a:lvl8pPr lvl="7" algn="l">
              <a:lnSpc>
                <a:spcPct val="100000"/>
              </a:lnSpc>
              <a:spcBef>
                <a:spcPts val="0"/>
              </a:spcBef>
              <a:spcAft>
                <a:spcPts val="0"/>
              </a:spcAft>
              <a:buSzPts val="1100"/>
              <a:buNone/>
              <a:defRPr sz="1800"/>
            </a:lvl8pPr>
            <a:lvl9pPr lvl="8" algn="l">
              <a:lnSpc>
                <a:spcPct val="100000"/>
              </a:lnSpc>
              <a:spcBef>
                <a:spcPts val="0"/>
              </a:spcBef>
              <a:spcAft>
                <a:spcPts val="0"/>
              </a:spcAft>
              <a:buSzPts val="1100"/>
              <a:buNone/>
              <a:defRPr sz="1800"/>
            </a:lvl9pPr>
          </a:lstStyle>
          <a:p>
            <a:endParaRPr dirty="0"/>
          </a:p>
        </p:txBody>
      </p:sp>
      <p:sp>
        <p:nvSpPr>
          <p:cNvPr id="290" name="Google Shape;290;p55"/>
          <p:cNvSpPr txBox="1">
            <a:spLocks noGrp="1"/>
          </p:cNvSpPr>
          <p:nvPr>
            <p:ph type="sldNum" idx="12"/>
          </p:nvPr>
        </p:nvSpPr>
        <p:spPr>
          <a:xfrm>
            <a:off x="6719207" y="4713677"/>
            <a:ext cx="2057400" cy="2739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291" name="Google Shape;291;p55"/>
          <p:cNvSpPr txBox="1">
            <a:spLocks noGrp="1"/>
          </p:cNvSpPr>
          <p:nvPr>
            <p:ph type="body" idx="1"/>
          </p:nvPr>
        </p:nvSpPr>
        <p:spPr>
          <a:xfrm>
            <a:off x="357188" y="635000"/>
            <a:ext cx="8419500" cy="3666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750"/>
              </a:spcBef>
              <a:spcAft>
                <a:spcPts val="0"/>
              </a:spcAft>
              <a:buClr>
                <a:srgbClr val="757070"/>
              </a:buClr>
              <a:buSzPts val="2000"/>
              <a:buFont typeface="Arial"/>
              <a:buNone/>
              <a:defRPr sz="2000" b="0" i="0" u="none" strike="noStrike" cap="none">
                <a:solidFill>
                  <a:srgbClr val="757070"/>
                </a:solidFill>
                <a:latin typeface="Arial" panose="020B0604020202020204" pitchFamily="34" charset="0"/>
                <a:ea typeface="Arial" panose="020B0604020202020204" pitchFamily="34" charset="0"/>
                <a:cs typeface="Arial" panose="020B0604020202020204" pitchFamily="34" charset="0"/>
                <a:sym typeface="Avenir"/>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dirty="0"/>
          </a:p>
        </p:txBody>
      </p:sp>
      <p:sp>
        <p:nvSpPr>
          <p:cNvPr id="292" name="Google Shape;292;p55"/>
          <p:cNvSpPr txBox="1">
            <a:spLocks noGrp="1"/>
          </p:cNvSpPr>
          <p:nvPr>
            <p:ph type="body" idx="2"/>
          </p:nvPr>
        </p:nvSpPr>
        <p:spPr>
          <a:xfrm>
            <a:off x="357051" y="1335177"/>
            <a:ext cx="4110000" cy="32622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750"/>
              </a:spcBef>
              <a:spcAft>
                <a:spcPts val="0"/>
              </a:spcAft>
              <a:buClr>
                <a:srgbClr val="307FAE"/>
              </a:buClr>
              <a:buSzPts val="1400"/>
              <a:buFont typeface="Arial"/>
              <a:buNone/>
              <a:defRPr sz="1400" b="1" i="0" u="none" strike="noStrike" cap="none">
                <a:solidFill>
                  <a:srgbClr val="307FAE"/>
                </a:solidFill>
                <a:latin typeface="Arial"/>
                <a:ea typeface="Arial"/>
                <a:cs typeface="Arial"/>
                <a:sym typeface="Arial"/>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293" name="Google Shape;293;p55"/>
          <p:cNvSpPr>
            <a:spLocks noGrp="1"/>
          </p:cNvSpPr>
          <p:nvPr>
            <p:ph type="pic" idx="3"/>
          </p:nvPr>
        </p:nvSpPr>
        <p:spPr>
          <a:xfrm>
            <a:off x="4661807" y="1335177"/>
            <a:ext cx="4114800" cy="3262200"/>
          </a:xfrm>
          <a:prstGeom prst="rect">
            <a:avLst/>
          </a:prstGeom>
          <a:noFill/>
          <a:ln>
            <a:noFill/>
          </a:ln>
        </p:spPr>
      </p:sp>
      <p:pic>
        <p:nvPicPr>
          <p:cNvPr id="294" name="Google Shape;294;p55"/>
          <p:cNvPicPr preferRelativeResize="0"/>
          <p:nvPr/>
        </p:nvPicPr>
        <p:blipFill rotWithShape="1">
          <a:blip r:embed="rId2">
            <a:alphaModFix/>
          </a:blip>
          <a:srcRect l="7673" t="30009" r="7254" b="24355"/>
          <a:stretch/>
        </p:blipFill>
        <p:spPr>
          <a:xfrm>
            <a:off x="357051" y="4676099"/>
            <a:ext cx="1127344" cy="285359"/>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1 Column Text 1">
  <p:cSld name="1_1 Column Text">
    <p:spTree>
      <p:nvGrpSpPr>
        <p:cNvPr id="1" name="Shape 295"/>
        <p:cNvGrpSpPr/>
        <p:nvPr/>
      </p:nvGrpSpPr>
      <p:grpSpPr>
        <a:xfrm>
          <a:off x="0" y="0"/>
          <a:ext cx="0" cy="0"/>
          <a:chOff x="0" y="0"/>
          <a:chExt cx="0" cy="0"/>
        </a:xfrm>
      </p:grpSpPr>
      <p:sp>
        <p:nvSpPr>
          <p:cNvPr id="296" name="Google Shape;296;p56"/>
          <p:cNvSpPr txBox="1">
            <a:spLocks noGrp="1"/>
          </p:cNvSpPr>
          <p:nvPr>
            <p:ph type="title"/>
          </p:nvPr>
        </p:nvSpPr>
        <p:spPr>
          <a:xfrm>
            <a:off x="357051" y="273844"/>
            <a:ext cx="8419500" cy="3618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rgbClr val="307FAE"/>
              </a:buClr>
              <a:buSzPts val="2500"/>
              <a:buFont typeface="Avenir"/>
              <a:buNone/>
              <a:defRPr sz="2500" b="0" i="0" u="none" strike="noStrike" cap="none">
                <a:solidFill>
                  <a:srgbClr val="307FAE"/>
                </a:solidFill>
                <a:latin typeface="Arial" panose="020B0604020202020204" pitchFamily="34" charset="0"/>
                <a:ea typeface="Arial" panose="020B0604020202020204" pitchFamily="34" charset="0"/>
                <a:cs typeface="Arial" panose="020B0604020202020204" pitchFamily="34" charset="0"/>
                <a:sym typeface="Avenir"/>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dirty="0"/>
          </a:p>
        </p:txBody>
      </p:sp>
      <p:sp>
        <p:nvSpPr>
          <p:cNvPr id="297" name="Google Shape;297;p56"/>
          <p:cNvSpPr txBox="1">
            <a:spLocks noGrp="1"/>
          </p:cNvSpPr>
          <p:nvPr>
            <p:ph type="body" idx="1"/>
          </p:nvPr>
        </p:nvSpPr>
        <p:spPr>
          <a:xfrm>
            <a:off x="357187" y="635000"/>
            <a:ext cx="17247600" cy="366600"/>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750"/>
              </a:spcBef>
              <a:spcAft>
                <a:spcPts val="0"/>
              </a:spcAft>
              <a:buClr>
                <a:srgbClr val="757070"/>
              </a:buClr>
              <a:buSzPts val="1800"/>
              <a:buFont typeface="Arial"/>
              <a:buNone/>
              <a:defRPr sz="1800" b="0" i="0" u="none" strike="noStrike" cap="none">
                <a:solidFill>
                  <a:srgbClr val="757070"/>
                </a:solidFill>
                <a:latin typeface="Arial" panose="020B0604020202020204" pitchFamily="34" charset="0"/>
                <a:ea typeface="Arial" panose="020B0604020202020204" pitchFamily="34" charset="0"/>
                <a:cs typeface="Arial" panose="020B0604020202020204" pitchFamily="34" charset="0"/>
                <a:sym typeface="Avenir"/>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venir"/>
                <a:ea typeface="Avenir"/>
                <a:cs typeface="Avenir"/>
                <a:sym typeface="Avenir"/>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venir"/>
                <a:ea typeface="Avenir"/>
                <a:cs typeface="Avenir"/>
                <a:sym typeface="Avenir"/>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venir"/>
                <a:ea typeface="Avenir"/>
                <a:cs typeface="Avenir"/>
                <a:sym typeface="Avenir"/>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venir"/>
                <a:ea typeface="Avenir"/>
                <a:cs typeface="Avenir"/>
                <a:sym typeface="Avenir"/>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dirty="0"/>
          </a:p>
        </p:txBody>
      </p:sp>
      <p:sp>
        <p:nvSpPr>
          <p:cNvPr id="298" name="Google Shape;298;p56"/>
          <p:cNvSpPr txBox="1">
            <a:spLocks noGrp="1"/>
          </p:cNvSpPr>
          <p:nvPr>
            <p:ph type="body" idx="2"/>
          </p:nvPr>
        </p:nvSpPr>
        <p:spPr>
          <a:xfrm>
            <a:off x="357051" y="1335177"/>
            <a:ext cx="8419500" cy="3262200"/>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750"/>
              </a:spcBef>
              <a:spcAft>
                <a:spcPts val="0"/>
              </a:spcAft>
              <a:buClr>
                <a:srgbClr val="307FAE"/>
              </a:buClr>
              <a:buSzPts val="1400"/>
              <a:buFont typeface="Arial"/>
              <a:buNone/>
              <a:defRPr sz="1400" b="0" i="0" u="none" strike="noStrike" cap="none">
                <a:solidFill>
                  <a:srgbClr val="307FAE"/>
                </a:solidFill>
                <a:latin typeface="Arial" panose="020B0604020202020204" pitchFamily="34" charset="0"/>
                <a:ea typeface="Arial" panose="020B0604020202020204" pitchFamily="34" charset="0"/>
                <a:cs typeface="Arial" panose="020B0604020202020204" pitchFamily="34" charset="0"/>
                <a:sym typeface="Avenir"/>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venir"/>
                <a:ea typeface="Avenir"/>
                <a:cs typeface="Avenir"/>
                <a:sym typeface="Avenir"/>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venir"/>
                <a:ea typeface="Avenir"/>
                <a:cs typeface="Avenir"/>
                <a:sym typeface="Avenir"/>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venir"/>
                <a:ea typeface="Avenir"/>
                <a:cs typeface="Avenir"/>
                <a:sym typeface="Avenir"/>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venir"/>
                <a:ea typeface="Avenir"/>
                <a:cs typeface="Avenir"/>
                <a:sym typeface="Avenir"/>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dirty="0"/>
          </a:p>
        </p:txBody>
      </p:sp>
      <p:sp>
        <p:nvSpPr>
          <p:cNvPr id="299" name="Google Shape;299;p56"/>
          <p:cNvSpPr txBox="1">
            <a:spLocks noGrp="1"/>
          </p:cNvSpPr>
          <p:nvPr>
            <p:ph type="sldNum" idx="12"/>
          </p:nvPr>
        </p:nvSpPr>
        <p:spPr>
          <a:xfrm>
            <a:off x="8553450" y="4738608"/>
            <a:ext cx="590700" cy="4050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rial" panose="020B0604020202020204" pitchFamily="34" charset="0"/>
                <a:ea typeface="Arial" panose="020B0604020202020204" pitchFamily="34" charset="0"/>
                <a:cs typeface="Arial" panose="020B0604020202020204" pitchFamily="34" charset="0"/>
                <a:sym typeface="Avenir"/>
              </a:defRPr>
            </a:lvl1pPr>
            <a:lvl2pPr marL="0" marR="0" lvl="1" indent="0" algn="ctr" rtl="0">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venir"/>
                <a:ea typeface="Avenir"/>
                <a:cs typeface="Avenir"/>
                <a:sym typeface="Avenir"/>
              </a:defRPr>
            </a:lvl2pPr>
            <a:lvl3pPr marL="0" marR="0" lvl="2" indent="0" algn="ctr" rtl="0">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venir"/>
                <a:ea typeface="Avenir"/>
                <a:cs typeface="Avenir"/>
                <a:sym typeface="Avenir"/>
              </a:defRPr>
            </a:lvl3pPr>
            <a:lvl4pPr marL="0" marR="0" lvl="3" indent="0" algn="ctr" rtl="0">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venir"/>
                <a:ea typeface="Avenir"/>
                <a:cs typeface="Avenir"/>
                <a:sym typeface="Avenir"/>
              </a:defRPr>
            </a:lvl4pPr>
            <a:lvl5pPr marL="0" marR="0" lvl="4" indent="0" algn="ctr" rtl="0">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venir"/>
                <a:ea typeface="Avenir"/>
                <a:cs typeface="Avenir"/>
                <a:sym typeface="Avenir"/>
              </a:defRPr>
            </a:lvl5pPr>
            <a:lvl6pPr marL="0" marR="0" lvl="5" indent="0" algn="ctr" rtl="0">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venir"/>
                <a:ea typeface="Avenir"/>
                <a:cs typeface="Avenir"/>
                <a:sym typeface="Avenir"/>
              </a:defRPr>
            </a:lvl6pPr>
            <a:lvl7pPr marL="0" marR="0" lvl="6" indent="0" algn="ctr" rtl="0">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venir"/>
                <a:ea typeface="Avenir"/>
                <a:cs typeface="Avenir"/>
                <a:sym typeface="Avenir"/>
              </a:defRPr>
            </a:lvl7pPr>
            <a:lvl8pPr marL="0" marR="0" lvl="7" indent="0" algn="ctr" rtl="0">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venir"/>
                <a:ea typeface="Avenir"/>
                <a:cs typeface="Avenir"/>
                <a:sym typeface="Avenir"/>
              </a:defRPr>
            </a:lvl8pPr>
            <a:lvl9pPr marL="0" marR="0" lvl="8" indent="0" algn="ctr" rtl="0">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venir"/>
                <a:ea typeface="Avenir"/>
                <a:cs typeface="Avenir"/>
                <a:sym typeface="Avenir"/>
              </a:defRPr>
            </a:lvl9pPr>
          </a:lstStyle>
          <a:p>
            <a:fld id="{00000000-1234-1234-1234-123412341234}" type="slidenum">
              <a:rPr lang="en-US" smtClean="0"/>
              <a:pPr/>
              <a:t>‹#›</a:t>
            </a:fld>
            <a:endParaRPr lang="en-US"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1_Section Header">
  <p:cSld name="1_Section Header">
    <p:spTree>
      <p:nvGrpSpPr>
        <p:cNvPr id="1" name="Shape 300"/>
        <p:cNvGrpSpPr/>
        <p:nvPr/>
      </p:nvGrpSpPr>
      <p:grpSpPr>
        <a:xfrm>
          <a:off x="0" y="0"/>
          <a:ext cx="0" cy="0"/>
          <a:chOff x="0" y="0"/>
          <a:chExt cx="0" cy="0"/>
        </a:xfrm>
      </p:grpSpPr>
      <p:sp>
        <p:nvSpPr>
          <p:cNvPr id="301" name="Google Shape;301;p57"/>
          <p:cNvSpPr txBox="1">
            <a:spLocks noGrp="1"/>
          </p:cNvSpPr>
          <p:nvPr>
            <p:ph type="sldNum" idx="12"/>
          </p:nvPr>
        </p:nvSpPr>
        <p:spPr>
          <a:xfrm>
            <a:off x="6719207" y="4713677"/>
            <a:ext cx="2057400" cy="2739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0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02" name="Google Shape;302;p57"/>
          <p:cNvPicPr preferRelativeResize="0"/>
          <p:nvPr/>
        </p:nvPicPr>
        <p:blipFill rotWithShape="1">
          <a:blip r:embed="rId2">
            <a:alphaModFix/>
          </a:blip>
          <a:srcRect r="11110"/>
          <a:stretch/>
        </p:blipFill>
        <p:spPr>
          <a:xfrm flipH="1">
            <a:off x="0" y="-247650"/>
            <a:ext cx="9144000" cy="5486400"/>
          </a:xfrm>
          <a:prstGeom prst="rect">
            <a:avLst/>
          </a:prstGeom>
          <a:noFill/>
          <a:ln>
            <a:noFill/>
          </a:ln>
        </p:spPr>
      </p:pic>
      <p:sp>
        <p:nvSpPr>
          <p:cNvPr id="303" name="Google Shape;303;p57"/>
          <p:cNvSpPr/>
          <p:nvPr/>
        </p:nvSpPr>
        <p:spPr>
          <a:xfrm>
            <a:off x="1143000" y="2817825"/>
            <a:ext cx="8001000" cy="1811400"/>
          </a:xfrm>
          <a:prstGeom prst="rect">
            <a:avLst/>
          </a:prstGeom>
          <a:solidFill>
            <a:srgbClr val="1C7FAE">
              <a:alpha val="74117"/>
            </a:srgbClr>
          </a:solidFill>
          <a:ln>
            <a:noFill/>
          </a:ln>
        </p:spPr>
        <p:txBody>
          <a:bodyPr spcFirstLastPara="1" wrap="square" lIns="23900" tIns="23900" rIns="23900" bIns="23900" anchor="ctr" anchorCtr="0">
            <a:noAutofit/>
          </a:bodyPr>
          <a:lstStyle/>
          <a:p>
            <a:pPr marL="0" marR="0" lvl="0" indent="0" algn="ctr" rtl="0">
              <a:lnSpc>
                <a:spcPct val="100000"/>
              </a:lnSpc>
              <a:spcBef>
                <a:spcPts val="0"/>
              </a:spcBef>
              <a:spcAft>
                <a:spcPts val="0"/>
              </a:spcAft>
              <a:buClr>
                <a:srgbClr val="000000"/>
              </a:buClr>
              <a:buSzPts val="2300"/>
              <a:buFont typeface="Arial"/>
              <a:buNone/>
            </a:pPr>
            <a:endParaRPr sz="2300" b="1" i="0" u="none" strike="noStrike" cap="none">
              <a:solidFill>
                <a:srgbClr val="585858"/>
              </a:solidFill>
              <a:latin typeface="Helvetica Neue"/>
              <a:ea typeface="Helvetica Neue"/>
              <a:cs typeface="Helvetica Neue"/>
              <a:sym typeface="Helvetica Neue"/>
            </a:endParaRPr>
          </a:p>
        </p:txBody>
      </p:sp>
      <p:cxnSp>
        <p:nvCxnSpPr>
          <p:cNvPr id="304" name="Google Shape;304;p57"/>
          <p:cNvCxnSpPr/>
          <p:nvPr/>
        </p:nvCxnSpPr>
        <p:spPr>
          <a:xfrm>
            <a:off x="1447800" y="3579825"/>
            <a:ext cx="7162800" cy="58800"/>
          </a:xfrm>
          <a:prstGeom prst="straightConnector1">
            <a:avLst/>
          </a:prstGeom>
          <a:noFill/>
          <a:ln w="19050" cap="flat" cmpd="sng">
            <a:solidFill>
              <a:schemeClr val="lt1"/>
            </a:solidFill>
            <a:prstDash val="solid"/>
            <a:round/>
            <a:headEnd type="none" w="sm" len="sm"/>
            <a:tailEnd type="none" w="sm" len="sm"/>
          </a:ln>
        </p:spPr>
      </p:cxnSp>
      <p:sp>
        <p:nvSpPr>
          <p:cNvPr id="305" name="Google Shape;305;p57"/>
          <p:cNvSpPr txBox="1">
            <a:spLocks noGrp="1"/>
          </p:cNvSpPr>
          <p:nvPr>
            <p:ph type="body" idx="1"/>
          </p:nvPr>
        </p:nvSpPr>
        <p:spPr>
          <a:xfrm>
            <a:off x="1447800" y="3091154"/>
            <a:ext cx="7162800" cy="430800"/>
          </a:xfrm>
          <a:prstGeom prst="rect">
            <a:avLst/>
          </a:prstGeom>
          <a:noFill/>
          <a:ln>
            <a:noFill/>
          </a:ln>
        </p:spPr>
        <p:txBody>
          <a:bodyPr spcFirstLastPara="1" wrap="square" lIns="91425" tIns="91425" rIns="91425" bIns="91425" anchor="t" anchorCtr="0">
            <a:noAutofit/>
          </a:bodyPr>
          <a:lstStyle>
            <a:lvl1pPr marL="457200" lvl="0" indent="-228600" algn="l">
              <a:lnSpc>
                <a:spcPct val="90000"/>
              </a:lnSpc>
              <a:spcBef>
                <a:spcPts val="0"/>
              </a:spcBef>
              <a:spcAft>
                <a:spcPts val="0"/>
              </a:spcAft>
              <a:buSzPts val="1400"/>
              <a:buNone/>
              <a:defRPr sz="2800">
                <a:solidFill>
                  <a:schemeClr val="lt1"/>
                </a:solidFill>
                <a:latin typeface="Arial" panose="020B0604020202020204" pitchFamily="34" charset="0"/>
                <a:ea typeface="Arial" panose="020B0604020202020204" pitchFamily="34" charset="0"/>
                <a:cs typeface="Arial" panose="020B0604020202020204" pitchFamily="34" charset="0"/>
                <a:sym typeface="Avenir"/>
              </a:defRPr>
            </a:lvl1pPr>
            <a:lvl2pPr marL="914400" lvl="1" indent="-228600" algn="l">
              <a:lnSpc>
                <a:spcPct val="90000"/>
              </a:lnSpc>
              <a:spcBef>
                <a:spcPts val="1200"/>
              </a:spcBef>
              <a:spcAft>
                <a:spcPts val="0"/>
              </a:spcAft>
              <a:buSzPts val="1400"/>
              <a:buNone/>
              <a:defRPr sz="2200">
                <a:solidFill>
                  <a:schemeClr val="lt1"/>
                </a:solidFill>
                <a:latin typeface="Avenir"/>
                <a:ea typeface="Avenir"/>
                <a:cs typeface="Avenir"/>
                <a:sym typeface="Avenir"/>
              </a:defRPr>
            </a:lvl2pPr>
            <a:lvl3pPr marL="1371600" lvl="2" indent="-228600" algn="l">
              <a:lnSpc>
                <a:spcPct val="90000"/>
              </a:lnSpc>
              <a:spcBef>
                <a:spcPts val="375"/>
              </a:spcBef>
              <a:spcAft>
                <a:spcPts val="0"/>
              </a:spcAft>
              <a:buSzPts val="1120"/>
              <a:buNone/>
              <a:defRPr/>
            </a:lvl3pPr>
            <a:lvl4pPr marL="1828800" lvl="3" indent="-228600" algn="l">
              <a:lnSpc>
                <a:spcPct val="90000"/>
              </a:lnSpc>
              <a:spcBef>
                <a:spcPts val="375"/>
              </a:spcBef>
              <a:spcAft>
                <a:spcPts val="0"/>
              </a:spcAft>
              <a:buSzPts val="960"/>
              <a:buNone/>
              <a:defRPr/>
            </a:lvl4pPr>
            <a:lvl5pPr marL="2286000" lvl="4" indent="-228600" algn="l">
              <a:lnSpc>
                <a:spcPct val="90000"/>
              </a:lnSpc>
              <a:spcBef>
                <a:spcPts val="375"/>
              </a:spcBef>
              <a:spcAft>
                <a:spcPts val="0"/>
              </a:spcAft>
              <a:buSzPts val="960"/>
              <a:buNone/>
              <a:defRPr/>
            </a:lvl5pPr>
            <a:lvl6pPr marL="2743200" lvl="5" indent="-314325" algn="l">
              <a:lnSpc>
                <a:spcPct val="90000"/>
              </a:lnSpc>
              <a:spcBef>
                <a:spcPts val="375"/>
              </a:spcBef>
              <a:spcAft>
                <a:spcPts val="0"/>
              </a:spcAft>
              <a:buSzPts val="1350"/>
              <a:buChar char="•"/>
              <a:defRPr/>
            </a:lvl6pPr>
            <a:lvl7pPr marL="3200400" lvl="6" indent="-314325" algn="l">
              <a:lnSpc>
                <a:spcPct val="90000"/>
              </a:lnSpc>
              <a:spcBef>
                <a:spcPts val="375"/>
              </a:spcBef>
              <a:spcAft>
                <a:spcPts val="0"/>
              </a:spcAft>
              <a:buSzPts val="1350"/>
              <a:buChar char="•"/>
              <a:defRPr/>
            </a:lvl7pPr>
            <a:lvl8pPr marL="3657600" lvl="7" indent="-314325" algn="l">
              <a:lnSpc>
                <a:spcPct val="90000"/>
              </a:lnSpc>
              <a:spcBef>
                <a:spcPts val="375"/>
              </a:spcBef>
              <a:spcAft>
                <a:spcPts val="0"/>
              </a:spcAft>
              <a:buSzPts val="1350"/>
              <a:buChar char="•"/>
              <a:defRPr/>
            </a:lvl8pPr>
            <a:lvl9pPr marL="4114800" lvl="8" indent="-314325" algn="l">
              <a:lnSpc>
                <a:spcPct val="90000"/>
              </a:lnSpc>
              <a:spcBef>
                <a:spcPts val="375"/>
              </a:spcBef>
              <a:spcAft>
                <a:spcPts val="0"/>
              </a:spcAft>
              <a:buSzPts val="1350"/>
              <a:buChar char="•"/>
              <a:defRPr/>
            </a:lvl9pPr>
          </a:lstStyle>
          <a:p>
            <a:endParaRPr dirty="0"/>
          </a:p>
        </p:txBody>
      </p:sp>
      <p:sp>
        <p:nvSpPr>
          <p:cNvPr id="306" name="Google Shape;306;p57"/>
          <p:cNvSpPr txBox="1">
            <a:spLocks noGrp="1"/>
          </p:cNvSpPr>
          <p:nvPr>
            <p:ph type="body" idx="2"/>
          </p:nvPr>
        </p:nvSpPr>
        <p:spPr>
          <a:xfrm>
            <a:off x="1447800" y="3648253"/>
            <a:ext cx="7162800" cy="819300"/>
          </a:xfrm>
          <a:prstGeom prst="rect">
            <a:avLst/>
          </a:prstGeom>
          <a:noFill/>
          <a:ln>
            <a:noFill/>
          </a:ln>
        </p:spPr>
        <p:txBody>
          <a:bodyPr spcFirstLastPara="1" wrap="square" lIns="91425" tIns="91425" rIns="91425" bIns="91425" anchor="t" anchorCtr="0">
            <a:noAutofit/>
          </a:bodyPr>
          <a:lstStyle>
            <a:lvl1pPr marL="457200" lvl="0" indent="-228600" algn="l">
              <a:lnSpc>
                <a:spcPct val="90000"/>
              </a:lnSpc>
              <a:spcBef>
                <a:spcPts val="750"/>
              </a:spcBef>
              <a:spcAft>
                <a:spcPts val="0"/>
              </a:spcAft>
              <a:buSzPts val="1400"/>
              <a:buNone/>
              <a:defRPr sz="2200" b="0" i="0">
                <a:solidFill>
                  <a:schemeClr val="lt1"/>
                </a:solidFill>
                <a:latin typeface="Arial" panose="020B0604020202020204" pitchFamily="34" charset="0"/>
                <a:ea typeface="Arial" panose="020B0604020202020204" pitchFamily="34" charset="0"/>
                <a:cs typeface="Arial" panose="020B0604020202020204" pitchFamily="34" charset="0"/>
                <a:sym typeface="Avenir"/>
              </a:defRPr>
            </a:lvl1pPr>
            <a:lvl2pPr marL="914400" lvl="1" indent="-228600" algn="l">
              <a:lnSpc>
                <a:spcPct val="90000"/>
              </a:lnSpc>
              <a:spcBef>
                <a:spcPts val="375"/>
              </a:spcBef>
              <a:spcAft>
                <a:spcPts val="0"/>
              </a:spcAft>
              <a:buSzPts val="1400"/>
              <a:buNone/>
              <a:defRPr/>
            </a:lvl2pPr>
            <a:lvl3pPr marL="1371600" lvl="2" indent="-228600" algn="l">
              <a:lnSpc>
                <a:spcPct val="90000"/>
              </a:lnSpc>
              <a:spcBef>
                <a:spcPts val="375"/>
              </a:spcBef>
              <a:spcAft>
                <a:spcPts val="0"/>
              </a:spcAft>
              <a:buSzPts val="1120"/>
              <a:buNone/>
              <a:defRPr/>
            </a:lvl3pPr>
            <a:lvl4pPr marL="1828800" lvl="3" indent="-228600" algn="l">
              <a:lnSpc>
                <a:spcPct val="90000"/>
              </a:lnSpc>
              <a:spcBef>
                <a:spcPts val="375"/>
              </a:spcBef>
              <a:spcAft>
                <a:spcPts val="0"/>
              </a:spcAft>
              <a:buSzPts val="960"/>
              <a:buNone/>
              <a:defRPr/>
            </a:lvl4pPr>
            <a:lvl5pPr marL="2286000" lvl="4" indent="-228600" algn="l">
              <a:lnSpc>
                <a:spcPct val="90000"/>
              </a:lnSpc>
              <a:spcBef>
                <a:spcPts val="375"/>
              </a:spcBef>
              <a:spcAft>
                <a:spcPts val="0"/>
              </a:spcAft>
              <a:buSzPts val="960"/>
              <a:buNone/>
              <a:defRPr/>
            </a:lvl5pPr>
            <a:lvl6pPr marL="2743200" lvl="5" indent="-314325" algn="l">
              <a:lnSpc>
                <a:spcPct val="90000"/>
              </a:lnSpc>
              <a:spcBef>
                <a:spcPts val="375"/>
              </a:spcBef>
              <a:spcAft>
                <a:spcPts val="0"/>
              </a:spcAft>
              <a:buSzPts val="1350"/>
              <a:buChar char="•"/>
              <a:defRPr/>
            </a:lvl6pPr>
            <a:lvl7pPr marL="3200400" lvl="6" indent="-314325" algn="l">
              <a:lnSpc>
                <a:spcPct val="90000"/>
              </a:lnSpc>
              <a:spcBef>
                <a:spcPts val="375"/>
              </a:spcBef>
              <a:spcAft>
                <a:spcPts val="0"/>
              </a:spcAft>
              <a:buSzPts val="1350"/>
              <a:buChar char="•"/>
              <a:defRPr/>
            </a:lvl7pPr>
            <a:lvl8pPr marL="3657600" lvl="7" indent="-314325" algn="l">
              <a:lnSpc>
                <a:spcPct val="90000"/>
              </a:lnSpc>
              <a:spcBef>
                <a:spcPts val="375"/>
              </a:spcBef>
              <a:spcAft>
                <a:spcPts val="0"/>
              </a:spcAft>
              <a:buSzPts val="1350"/>
              <a:buChar char="•"/>
              <a:defRPr/>
            </a:lvl8pPr>
            <a:lvl9pPr marL="4114800" lvl="8" indent="-314325" algn="l">
              <a:lnSpc>
                <a:spcPct val="90000"/>
              </a:lnSpc>
              <a:spcBef>
                <a:spcPts val="375"/>
              </a:spcBef>
              <a:spcAft>
                <a:spcPts val="0"/>
              </a:spcAft>
              <a:buSzPts val="1350"/>
              <a:buChar char="•"/>
              <a:defRPr/>
            </a:lvl9pPr>
          </a:lstStyle>
          <a:p>
            <a:endParaRPr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312"/>
        <p:cNvGrpSpPr/>
        <p:nvPr/>
      </p:nvGrpSpPr>
      <p:grpSpPr>
        <a:xfrm>
          <a:off x="0" y="0"/>
          <a:ext cx="0" cy="0"/>
          <a:chOff x="0" y="0"/>
          <a:chExt cx="0" cy="0"/>
        </a:xfrm>
      </p:grpSpPr>
      <p:sp>
        <p:nvSpPr>
          <p:cNvPr id="313" name="Google Shape;313;p76"/>
          <p:cNvSpPr txBox="1">
            <a:spLocks noGrp="1"/>
          </p:cNvSpPr>
          <p:nvPr>
            <p:ph type="subTitle" idx="1"/>
          </p:nvPr>
        </p:nvSpPr>
        <p:spPr>
          <a:xfrm>
            <a:off x="2209800" y="3224044"/>
            <a:ext cx="6003300" cy="336055"/>
          </a:xfrm>
          <a:prstGeom prst="rect">
            <a:avLst/>
          </a:prstGeom>
          <a:noFill/>
          <a:ln>
            <a:noFill/>
          </a:ln>
        </p:spPr>
        <p:txBody>
          <a:bodyPr spcFirstLastPara="1" wrap="square" lIns="91425" tIns="91425" rIns="91425" bIns="91425" anchor="t" anchorCtr="0">
            <a:noAutofit/>
          </a:bodyPr>
          <a:lstStyle>
            <a:lvl1pPr marR="0" lvl="0" algn="l">
              <a:lnSpc>
                <a:spcPct val="90000"/>
              </a:lnSpc>
              <a:spcBef>
                <a:spcPts val="750"/>
              </a:spcBef>
              <a:spcAft>
                <a:spcPts val="0"/>
              </a:spcAft>
              <a:buClr>
                <a:srgbClr val="2F3845"/>
              </a:buClr>
              <a:buSzPts val="2000"/>
              <a:buFont typeface="Arial"/>
              <a:buNone/>
              <a:defRPr sz="2000" b="1" i="0" u="none" strike="noStrike" cap="none">
                <a:solidFill>
                  <a:srgbClr val="2F3845"/>
                </a:solidFill>
                <a:latin typeface="Arial" panose="020B0604020202020204" pitchFamily="34" charset="0"/>
                <a:ea typeface="Arial" panose="020B0604020202020204" pitchFamily="34" charset="0"/>
                <a:cs typeface="Arial" panose="020B0604020202020204" pitchFamily="34" charset="0"/>
                <a:sym typeface="Avenir"/>
              </a:defRPr>
            </a:lvl1pPr>
            <a:lvl2pPr marR="0" lvl="1" algn="ctr">
              <a:lnSpc>
                <a:spcPct val="90000"/>
              </a:lnSpc>
              <a:spcBef>
                <a:spcPts val="375"/>
              </a:spcBef>
              <a:spcAft>
                <a:spcPts val="0"/>
              </a:spcAft>
              <a:buClr>
                <a:srgbClr val="757070"/>
              </a:buClr>
              <a:buSzPts val="1500"/>
              <a:buFont typeface="Arial"/>
              <a:buNone/>
              <a:defRPr sz="1500" b="0" i="0" u="none" strike="noStrike" cap="none">
                <a:solidFill>
                  <a:srgbClr val="757070"/>
                </a:solidFill>
                <a:latin typeface="Arial"/>
                <a:ea typeface="Arial"/>
                <a:cs typeface="Arial"/>
                <a:sym typeface="Arial"/>
              </a:defRPr>
            </a:lvl2pPr>
            <a:lvl3pPr marR="0" lvl="2" algn="ctr">
              <a:lnSpc>
                <a:spcPct val="90000"/>
              </a:lnSpc>
              <a:spcBef>
                <a:spcPts val="375"/>
              </a:spcBef>
              <a:spcAft>
                <a:spcPts val="0"/>
              </a:spcAft>
              <a:buClr>
                <a:srgbClr val="307FAE"/>
              </a:buClr>
              <a:buSzPts val="1080"/>
              <a:buFont typeface="Merriweather Sans"/>
              <a:buNone/>
              <a:defRPr sz="1350" b="0" i="0" u="none" strike="noStrike" cap="none">
                <a:solidFill>
                  <a:srgbClr val="757070"/>
                </a:solidFill>
                <a:latin typeface="Arial"/>
                <a:ea typeface="Arial"/>
                <a:cs typeface="Arial"/>
                <a:sym typeface="Arial"/>
              </a:defRPr>
            </a:lvl3pPr>
            <a:lvl4pPr marR="0" lvl="3" algn="ctr">
              <a:lnSpc>
                <a:spcPct val="90000"/>
              </a:lnSpc>
              <a:spcBef>
                <a:spcPts val="375"/>
              </a:spcBef>
              <a:spcAft>
                <a:spcPts val="0"/>
              </a:spcAft>
              <a:buClr>
                <a:srgbClr val="307FAE"/>
              </a:buClr>
              <a:buSzPts val="960"/>
              <a:buFont typeface="Merriweather Sans"/>
              <a:buNone/>
              <a:defRPr sz="1200" b="0" i="0" u="none" strike="noStrike" cap="none">
                <a:solidFill>
                  <a:srgbClr val="757070"/>
                </a:solidFill>
                <a:latin typeface="Arial"/>
                <a:ea typeface="Arial"/>
                <a:cs typeface="Arial"/>
                <a:sym typeface="Arial"/>
              </a:defRPr>
            </a:lvl4pPr>
            <a:lvl5pPr marR="0" lvl="4" algn="ctr">
              <a:lnSpc>
                <a:spcPct val="90000"/>
              </a:lnSpc>
              <a:spcBef>
                <a:spcPts val="375"/>
              </a:spcBef>
              <a:spcAft>
                <a:spcPts val="0"/>
              </a:spcAft>
              <a:buClr>
                <a:srgbClr val="307FAE"/>
              </a:buClr>
              <a:buSzPts val="960"/>
              <a:buFont typeface="Merriweather Sans"/>
              <a:buNone/>
              <a:defRPr sz="1200" b="0" i="0" u="none" strike="noStrike" cap="none">
                <a:solidFill>
                  <a:srgbClr val="757070"/>
                </a:solidFill>
                <a:latin typeface="Arial"/>
                <a:ea typeface="Arial"/>
                <a:cs typeface="Arial"/>
                <a:sym typeface="Arial"/>
              </a:defRPr>
            </a:lvl5pPr>
            <a:lvl6pPr marR="0" lvl="5" algn="ctr">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6pPr>
            <a:lvl7pPr marR="0" lvl="6" algn="ctr">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7pPr>
            <a:lvl8pPr marR="0" lvl="7" algn="ctr">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8pPr>
            <a:lvl9pPr marR="0" lvl="8" algn="ctr">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9pPr>
          </a:lstStyle>
          <a:p>
            <a:endParaRPr dirty="0"/>
          </a:p>
        </p:txBody>
      </p:sp>
      <p:sp>
        <p:nvSpPr>
          <p:cNvPr id="314" name="Google Shape;314;p76"/>
          <p:cNvSpPr/>
          <p:nvPr/>
        </p:nvSpPr>
        <p:spPr>
          <a:xfrm rot="5400000">
            <a:off x="5188591" y="-330754"/>
            <a:ext cx="45719" cy="6003301"/>
          </a:xfrm>
          <a:prstGeom prst="rect">
            <a:avLst/>
          </a:prstGeom>
          <a:solidFill>
            <a:srgbClr val="2F3845"/>
          </a:solidFill>
          <a:ln>
            <a:noFill/>
          </a:ln>
        </p:spPr>
        <p:txBody>
          <a:bodyPr spcFirstLastPara="1" wrap="square" lIns="23900" tIns="23900" rIns="23900" bIns="23900" anchor="ctr" anchorCtr="0">
            <a:noAutofit/>
          </a:bodyPr>
          <a:lstStyle/>
          <a:p>
            <a:pPr marL="0" marR="0" lvl="0" indent="0" algn="ctr" rtl="0">
              <a:lnSpc>
                <a:spcPct val="100000"/>
              </a:lnSpc>
              <a:spcBef>
                <a:spcPts val="0"/>
              </a:spcBef>
              <a:spcAft>
                <a:spcPts val="0"/>
              </a:spcAft>
              <a:buClr>
                <a:srgbClr val="000000"/>
              </a:buClr>
              <a:buSzPts val="2300"/>
              <a:buFont typeface="Arial"/>
              <a:buNone/>
            </a:pPr>
            <a:endParaRPr sz="2300" b="1" i="0" u="none" strike="noStrike" cap="none">
              <a:solidFill>
                <a:srgbClr val="1C7FAE"/>
              </a:solidFill>
              <a:latin typeface="Helvetica Neue"/>
              <a:ea typeface="Helvetica Neue"/>
              <a:cs typeface="Helvetica Neue"/>
              <a:sym typeface="Helvetica Neue"/>
            </a:endParaRPr>
          </a:p>
        </p:txBody>
      </p:sp>
      <p:sp>
        <p:nvSpPr>
          <p:cNvPr id="315" name="Google Shape;315;p76"/>
          <p:cNvSpPr txBox="1">
            <a:spLocks noGrp="1"/>
          </p:cNvSpPr>
          <p:nvPr>
            <p:ph type="body" idx="2"/>
          </p:nvPr>
        </p:nvSpPr>
        <p:spPr>
          <a:xfrm>
            <a:off x="2209799" y="3571837"/>
            <a:ext cx="6003301" cy="329083"/>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750"/>
              </a:spcBef>
              <a:spcAft>
                <a:spcPts val="0"/>
              </a:spcAft>
              <a:buClr>
                <a:srgbClr val="7F7F7F"/>
              </a:buClr>
              <a:buSzPts val="1800"/>
              <a:buFont typeface="Arial"/>
              <a:buNone/>
              <a:defRPr sz="1800" b="0" i="0" u="none" strike="noStrike" cap="none">
                <a:solidFill>
                  <a:srgbClr val="7F7F7F"/>
                </a:solidFill>
                <a:latin typeface="Arial" panose="020B0604020202020204" pitchFamily="34" charset="0"/>
                <a:ea typeface="Arial" panose="020B0604020202020204" pitchFamily="34" charset="0"/>
                <a:cs typeface="Arial" panose="020B0604020202020204" pitchFamily="34" charset="0"/>
                <a:sym typeface="Avenir"/>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dirty="0"/>
          </a:p>
        </p:txBody>
      </p:sp>
      <p:sp>
        <p:nvSpPr>
          <p:cNvPr id="316" name="Google Shape;316;p76"/>
          <p:cNvSpPr txBox="1">
            <a:spLocks noGrp="1"/>
          </p:cNvSpPr>
          <p:nvPr>
            <p:ph type="ctrTitle"/>
          </p:nvPr>
        </p:nvSpPr>
        <p:spPr>
          <a:xfrm>
            <a:off x="2209800" y="2796559"/>
            <a:ext cx="6003301" cy="415747"/>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0"/>
              </a:spcBef>
              <a:spcAft>
                <a:spcPts val="0"/>
              </a:spcAft>
              <a:buClr>
                <a:srgbClr val="307FAE"/>
              </a:buClr>
              <a:buSzPts val="2800"/>
              <a:buFont typeface="Avenir"/>
              <a:buNone/>
              <a:defRPr sz="2800" b="0" i="0" u="none" strike="noStrike" cap="none">
                <a:solidFill>
                  <a:srgbClr val="307FAE"/>
                </a:solidFill>
                <a:latin typeface="Arial" panose="020B0604020202020204" pitchFamily="34" charset="0"/>
                <a:ea typeface="Arial" panose="020B0604020202020204" pitchFamily="34" charset="0"/>
                <a:cs typeface="Arial" panose="020B0604020202020204" pitchFamily="34" charset="0"/>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pic>
        <p:nvPicPr>
          <p:cNvPr id="317" name="Google Shape;317;p76"/>
          <p:cNvPicPr preferRelativeResize="0"/>
          <p:nvPr/>
        </p:nvPicPr>
        <p:blipFill rotWithShape="1">
          <a:blip r:embed="rId2">
            <a:alphaModFix/>
          </a:blip>
          <a:srcRect/>
          <a:stretch/>
        </p:blipFill>
        <p:spPr>
          <a:xfrm>
            <a:off x="1027611" y="1305620"/>
            <a:ext cx="3766579" cy="1777211"/>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1 Column Text">
  <p:cSld name="1 Column Text">
    <p:spTree>
      <p:nvGrpSpPr>
        <p:cNvPr id="1" name="Shape 318"/>
        <p:cNvGrpSpPr/>
        <p:nvPr/>
      </p:nvGrpSpPr>
      <p:grpSpPr>
        <a:xfrm>
          <a:off x="0" y="0"/>
          <a:ext cx="0" cy="0"/>
          <a:chOff x="0" y="0"/>
          <a:chExt cx="0" cy="0"/>
        </a:xfrm>
      </p:grpSpPr>
      <p:sp>
        <p:nvSpPr>
          <p:cNvPr id="319" name="Google Shape;319;p77"/>
          <p:cNvSpPr txBox="1">
            <a:spLocks noGrp="1"/>
          </p:cNvSpPr>
          <p:nvPr>
            <p:ph type="title"/>
          </p:nvPr>
        </p:nvSpPr>
        <p:spPr>
          <a:xfrm>
            <a:off x="357051" y="273844"/>
            <a:ext cx="8419555" cy="361882"/>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0"/>
              </a:spcBef>
              <a:spcAft>
                <a:spcPts val="0"/>
              </a:spcAft>
              <a:buClr>
                <a:srgbClr val="307FAE"/>
              </a:buClr>
              <a:buSzPts val="2500"/>
              <a:buFont typeface="Avenir"/>
              <a:buNone/>
              <a:defRPr sz="2500" b="0" i="0" u="none" strike="noStrike" cap="none">
                <a:solidFill>
                  <a:srgbClr val="307FAE"/>
                </a:solidFill>
                <a:latin typeface="Arial" panose="020B0604020202020204" pitchFamily="34" charset="0"/>
                <a:ea typeface="Arial" panose="020B0604020202020204" pitchFamily="34" charset="0"/>
                <a:cs typeface="Arial" panose="020B0604020202020204" pitchFamily="34" charset="0"/>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320" name="Google Shape;320;p77"/>
          <p:cNvSpPr txBox="1">
            <a:spLocks noGrp="1"/>
          </p:cNvSpPr>
          <p:nvPr>
            <p:ph type="sldNum" idx="12"/>
          </p:nvPr>
        </p:nvSpPr>
        <p:spPr>
          <a:xfrm>
            <a:off x="6719207" y="4713677"/>
            <a:ext cx="2057400" cy="273844"/>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r>
              <a:rPr lang="en-US"/>
              <a:t> </a:t>
            </a:r>
            <a:endParaRPr/>
          </a:p>
        </p:txBody>
      </p:sp>
      <p:sp>
        <p:nvSpPr>
          <p:cNvPr id="321" name="Google Shape;321;p77"/>
          <p:cNvSpPr txBox="1">
            <a:spLocks noGrp="1"/>
          </p:cNvSpPr>
          <p:nvPr>
            <p:ph type="body" idx="1"/>
          </p:nvPr>
        </p:nvSpPr>
        <p:spPr>
          <a:xfrm>
            <a:off x="357187" y="635000"/>
            <a:ext cx="17247472" cy="366713"/>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750"/>
              </a:spcBef>
              <a:spcAft>
                <a:spcPts val="0"/>
              </a:spcAft>
              <a:buClr>
                <a:srgbClr val="757070"/>
              </a:buClr>
              <a:buSzPts val="2000"/>
              <a:buFont typeface="Arial"/>
              <a:buNone/>
              <a:defRPr sz="2000" b="0" i="0" u="none" strike="noStrike" cap="none">
                <a:solidFill>
                  <a:srgbClr val="757070"/>
                </a:solidFill>
                <a:latin typeface="Arial" panose="020B0604020202020204" pitchFamily="34" charset="0"/>
                <a:ea typeface="Arial" panose="020B0604020202020204" pitchFamily="34" charset="0"/>
                <a:cs typeface="Arial" panose="020B0604020202020204" pitchFamily="34" charset="0"/>
                <a:sym typeface="Avenir"/>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dirty="0"/>
          </a:p>
        </p:txBody>
      </p:sp>
      <p:sp>
        <p:nvSpPr>
          <p:cNvPr id="322" name="Google Shape;322;p77"/>
          <p:cNvSpPr txBox="1">
            <a:spLocks noGrp="1"/>
          </p:cNvSpPr>
          <p:nvPr>
            <p:ph type="body" idx="2"/>
          </p:nvPr>
        </p:nvSpPr>
        <p:spPr>
          <a:xfrm>
            <a:off x="357051" y="1335177"/>
            <a:ext cx="8419555" cy="3262312"/>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750"/>
              </a:spcBef>
              <a:spcAft>
                <a:spcPts val="0"/>
              </a:spcAft>
              <a:buClr>
                <a:srgbClr val="307FAE"/>
              </a:buClr>
              <a:buSzPts val="1400"/>
              <a:buFont typeface="Arial"/>
              <a:buNone/>
              <a:defRPr sz="1400" b="1" i="0" u="none" strike="noStrike" cap="none">
                <a:solidFill>
                  <a:srgbClr val="307FAE"/>
                </a:solidFill>
                <a:latin typeface="Arial"/>
                <a:ea typeface="Arial"/>
                <a:cs typeface="Arial"/>
                <a:sym typeface="Arial"/>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pic>
        <p:nvPicPr>
          <p:cNvPr id="323" name="Google Shape;323;p77"/>
          <p:cNvPicPr preferRelativeResize="0"/>
          <p:nvPr/>
        </p:nvPicPr>
        <p:blipFill rotWithShape="1">
          <a:blip r:embed="rId2">
            <a:alphaModFix/>
          </a:blip>
          <a:srcRect l="7669" t="30010" r="7259" b="24353"/>
          <a:stretch/>
        </p:blipFill>
        <p:spPr>
          <a:xfrm>
            <a:off x="357051" y="4676099"/>
            <a:ext cx="1127342" cy="285357"/>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324"/>
        <p:cNvGrpSpPr/>
        <p:nvPr/>
      </p:nvGrpSpPr>
      <p:grpSpPr>
        <a:xfrm>
          <a:off x="0" y="0"/>
          <a:ext cx="0" cy="0"/>
          <a:chOff x="0" y="0"/>
          <a:chExt cx="0" cy="0"/>
        </a:xfrm>
      </p:grpSpPr>
      <p:sp>
        <p:nvSpPr>
          <p:cNvPr id="325" name="Google Shape;325;p78"/>
          <p:cNvSpPr txBox="1">
            <a:spLocks noGrp="1"/>
          </p:cNvSpPr>
          <p:nvPr>
            <p:ph type="sldNum" idx="12"/>
          </p:nvPr>
        </p:nvSpPr>
        <p:spPr>
          <a:xfrm>
            <a:off x="6719207" y="4713677"/>
            <a:ext cx="2057400" cy="273844"/>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326" name="Google Shape;326;p78"/>
          <p:cNvSpPr txBox="1">
            <a:spLocks noGrp="1"/>
          </p:cNvSpPr>
          <p:nvPr>
            <p:ph type="title"/>
          </p:nvPr>
        </p:nvSpPr>
        <p:spPr>
          <a:xfrm>
            <a:off x="357051" y="273844"/>
            <a:ext cx="8419555" cy="361882"/>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0"/>
              </a:spcBef>
              <a:spcAft>
                <a:spcPts val="0"/>
              </a:spcAft>
              <a:buClr>
                <a:srgbClr val="307FAE"/>
              </a:buClr>
              <a:buSzPts val="2500"/>
              <a:buFont typeface="Avenir"/>
              <a:buNone/>
              <a:defRPr sz="2500" b="0" i="0" u="none" strike="noStrike" cap="none">
                <a:solidFill>
                  <a:srgbClr val="307FAE"/>
                </a:solidFill>
                <a:latin typeface="Arial" panose="020B0604020202020204" pitchFamily="34" charset="0"/>
                <a:ea typeface="Arial" panose="020B0604020202020204" pitchFamily="34" charset="0"/>
                <a:cs typeface="Arial" panose="020B0604020202020204" pitchFamily="34" charset="0"/>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327" name="Google Shape;327;p78"/>
          <p:cNvSpPr txBox="1">
            <a:spLocks noGrp="1"/>
          </p:cNvSpPr>
          <p:nvPr>
            <p:ph type="body" idx="1"/>
          </p:nvPr>
        </p:nvSpPr>
        <p:spPr>
          <a:xfrm>
            <a:off x="357188" y="635000"/>
            <a:ext cx="8419418" cy="366713"/>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750"/>
              </a:spcBef>
              <a:spcAft>
                <a:spcPts val="0"/>
              </a:spcAft>
              <a:buClr>
                <a:srgbClr val="757070"/>
              </a:buClr>
              <a:buSzPts val="2000"/>
              <a:buFont typeface="Arial"/>
              <a:buNone/>
              <a:defRPr sz="2000" b="0" i="0" u="none" strike="noStrike" cap="none">
                <a:solidFill>
                  <a:srgbClr val="757070"/>
                </a:solidFill>
                <a:latin typeface="Arial" panose="020B0604020202020204" pitchFamily="34" charset="0"/>
                <a:ea typeface="Arial" panose="020B0604020202020204" pitchFamily="34" charset="0"/>
                <a:cs typeface="Arial" panose="020B0604020202020204" pitchFamily="34" charset="0"/>
                <a:sym typeface="Avenir"/>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dirty="0"/>
          </a:p>
        </p:txBody>
      </p:sp>
      <p:pic>
        <p:nvPicPr>
          <p:cNvPr id="328" name="Google Shape;328;p78"/>
          <p:cNvPicPr preferRelativeResize="0"/>
          <p:nvPr/>
        </p:nvPicPr>
        <p:blipFill rotWithShape="1">
          <a:blip r:embed="rId2">
            <a:alphaModFix/>
          </a:blip>
          <a:srcRect l="7669" t="30010" r="7259" b="24353"/>
          <a:stretch/>
        </p:blipFill>
        <p:spPr>
          <a:xfrm>
            <a:off x="357051" y="4676099"/>
            <a:ext cx="1127342" cy="285357"/>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29"/>
        <p:cNvGrpSpPr/>
        <p:nvPr/>
      </p:nvGrpSpPr>
      <p:grpSpPr>
        <a:xfrm>
          <a:off x="0" y="0"/>
          <a:ext cx="0" cy="0"/>
          <a:chOff x="0" y="0"/>
          <a:chExt cx="0" cy="0"/>
        </a:xfrm>
      </p:grpSpPr>
      <p:sp>
        <p:nvSpPr>
          <p:cNvPr id="330" name="Google Shape;330;p79"/>
          <p:cNvSpPr txBox="1">
            <a:spLocks noGrp="1"/>
          </p:cNvSpPr>
          <p:nvPr>
            <p:ph type="sldNum" idx="12"/>
          </p:nvPr>
        </p:nvSpPr>
        <p:spPr>
          <a:xfrm>
            <a:off x="6719207" y="4713677"/>
            <a:ext cx="2057400" cy="273844"/>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331" name="Google Shape;331;p79"/>
          <p:cNvSpPr txBox="1">
            <a:spLocks noGrp="1"/>
          </p:cNvSpPr>
          <p:nvPr>
            <p:ph type="title"/>
          </p:nvPr>
        </p:nvSpPr>
        <p:spPr>
          <a:xfrm>
            <a:off x="357051" y="273844"/>
            <a:ext cx="8419555" cy="361882"/>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0"/>
              </a:spcBef>
              <a:spcAft>
                <a:spcPts val="0"/>
              </a:spcAft>
              <a:buClr>
                <a:srgbClr val="307FAE"/>
              </a:buClr>
              <a:buSzPts val="2500"/>
              <a:buFont typeface="Avenir"/>
              <a:buNone/>
              <a:defRPr sz="2500" b="0" i="0" u="none" strike="noStrike" cap="none">
                <a:solidFill>
                  <a:srgbClr val="307FAE"/>
                </a:solidFill>
                <a:latin typeface="Arial" panose="020B0604020202020204" pitchFamily="34" charset="0"/>
                <a:ea typeface="Arial" panose="020B0604020202020204" pitchFamily="34" charset="0"/>
                <a:cs typeface="Arial" panose="020B0604020202020204" pitchFamily="34" charset="0"/>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332" name="Google Shape;332;p79"/>
          <p:cNvSpPr txBox="1">
            <a:spLocks noGrp="1"/>
          </p:cNvSpPr>
          <p:nvPr>
            <p:ph type="body" idx="1"/>
          </p:nvPr>
        </p:nvSpPr>
        <p:spPr>
          <a:xfrm>
            <a:off x="357188" y="635000"/>
            <a:ext cx="8419418" cy="366713"/>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750"/>
              </a:spcBef>
              <a:spcAft>
                <a:spcPts val="0"/>
              </a:spcAft>
              <a:buClr>
                <a:srgbClr val="757070"/>
              </a:buClr>
              <a:buSzPts val="2000"/>
              <a:buFont typeface="Arial"/>
              <a:buNone/>
              <a:defRPr sz="2000" b="0" i="0" u="none" strike="noStrike" cap="none">
                <a:solidFill>
                  <a:srgbClr val="757070"/>
                </a:solidFill>
                <a:latin typeface="Arial" panose="020B0604020202020204" pitchFamily="34" charset="0"/>
                <a:ea typeface="Arial" panose="020B0604020202020204" pitchFamily="34" charset="0"/>
                <a:cs typeface="Arial" panose="020B0604020202020204" pitchFamily="34" charset="0"/>
                <a:sym typeface="Avenir"/>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dirty="0"/>
          </a:p>
        </p:txBody>
      </p:sp>
      <p:pic>
        <p:nvPicPr>
          <p:cNvPr id="333" name="Google Shape;333;p79"/>
          <p:cNvPicPr preferRelativeResize="0"/>
          <p:nvPr/>
        </p:nvPicPr>
        <p:blipFill rotWithShape="1">
          <a:blip r:embed="rId2">
            <a:alphaModFix/>
          </a:blip>
          <a:srcRect l="7669" t="30010" r="7259" b="24353"/>
          <a:stretch/>
        </p:blipFill>
        <p:spPr>
          <a:xfrm>
            <a:off x="357051" y="4676099"/>
            <a:ext cx="1127342" cy="285357"/>
          </a:xfrm>
          <a:prstGeom prst="rect">
            <a:avLst/>
          </a:prstGeom>
          <a:noFill/>
          <a:ln>
            <a:noFill/>
          </a:ln>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34"/>
        <p:cNvGrpSpPr/>
        <p:nvPr/>
      </p:nvGrpSpPr>
      <p:grpSpPr>
        <a:xfrm>
          <a:off x="0" y="0"/>
          <a:ext cx="0" cy="0"/>
          <a:chOff x="0" y="0"/>
          <a:chExt cx="0" cy="0"/>
        </a:xfrm>
      </p:grpSpPr>
      <p:sp>
        <p:nvSpPr>
          <p:cNvPr id="335" name="Google Shape;335;p80"/>
          <p:cNvSpPr txBox="1">
            <a:spLocks noGrp="1"/>
          </p:cNvSpPr>
          <p:nvPr>
            <p:ph type="title"/>
          </p:nvPr>
        </p:nvSpPr>
        <p:spPr>
          <a:xfrm>
            <a:off x="357051" y="273844"/>
            <a:ext cx="8419555" cy="361882"/>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0"/>
              </a:spcBef>
              <a:spcAft>
                <a:spcPts val="0"/>
              </a:spcAft>
              <a:buClr>
                <a:srgbClr val="307FAE"/>
              </a:buClr>
              <a:buSzPts val="2500"/>
              <a:buFont typeface="Avenir"/>
              <a:buNone/>
              <a:defRPr sz="2500" b="0" i="0" u="none" strike="noStrike" cap="none">
                <a:solidFill>
                  <a:srgbClr val="307FAE"/>
                </a:solidFill>
                <a:latin typeface="Arial" panose="020B0604020202020204" pitchFamily="34" charset="0"/>
                <a:ea typeface="Arial" panose="020B0604020202020204" pitchFamily="34" charset="0"/>
                <a:cs typeface="Arial" panose="020B0604020202020204" pitchFamily="34" charset="0"/>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336" name="Google Shape;336;p80"/>
          <p:cNvSpPr txBox="1">
            <a:spLocks noGrp="1"/>
          </p:cNvSpPr>
          <p:nvPr>
            <p:ph type="sldNum" idx="12"/>
          </p:nvPr>
        </p:nvSpPr>
        <p:spPr>
          <a:xfrm>
            <a:off x="6719207" y="4713677"/>
            <a:ext cx="2057400" cy="273844"/>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337" name="Google Shape;337;p80"/>
          <p:cNvSpPr txBox="1">
            <a:spLocks noGrp="1"/>
          </p:cNvSpPr>
          <p:nvPr>
            <p:ph type="body" idx="1"/>
          </p:nvPr>
        </p:nvSpPr>
        <p:spPr>
          <a:xfrm>
            <a:off x="357188" y="635000"/>
            <a:ext cx="8419418" cy="366713"/>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750"/>
              </a:spcBef>
              <a:spcAft>
                <a:spcPts val="0"/>
              </a:spcAft>
              <a:buClr>
                <a:srgbClr val="757070"/>
              </a:buClr>
              <a:buSzPts val="2000"/>
              <a:buFont typeface="Arial"/>
              <a:buNone/>
              <a:defRPr sz="2000" b="0" i="0" u="none" strike="noStrike" cap="none">
                <a:solidFill>
                  <a:srgbClr val="757070"/>
                </a:solidFill>
                <a:latin typeface="Arial" panose="020B0604020202020204" pitchFamily="34" charset="0"/>
                <a:ea typeface="Arial" panose="020B0604020202020204" pitchFamily="34" charset="0"/>
                <a:cs typeface="Arial" panose="020B0604020202020204" pitchFamily="34" charset="0"/>
                <a:sym typeface="Avenir"/>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dirty="0"/>
          </a:p>
        </p:txBody>
      </p:sp>
      <p:sp>
        <p:nvSpPr>
          <p:cNvPr id="338" name="Google Shape;338;p80"/>
          <p:cNvSpPr txBox="1">
            <a:spLocks noGrp="1"/>
          </p:cNvSpPr>
          <p:nvPr>
            <p:ph type="body" idx="2"/>
          </p:nvPr>
        </p:nvSpPr>
        <p:spPr>
          <a:xfrm>
            <a:off x="357051" y="1335177"/>
            <a:ext cx="4110037" cy="3262312"/>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750"/>
              </a:spcBef>
              <a:spcAft>
                <a:spcPts val="0"/>
              </a:spcAft>
              <a:buClr>
                <a:srgbClr val="307FAE"/>
              </a:buClr>
              <a:buSzPts val="1400"/>
              <a:buFont typeface="Arial"/>
              <a:buNone/>
              <a:defRPr sz="1400" b="1" i="0" u="none" strike="noStrike" cap="none">
                <a:solidFill>
                  <a:srgbClr val="307FAE"/>
                </a:solidFill>
                <a:latin typeface="Arial"/>
                <a:ea typeface="Arial"/>
                <a:cs typeface="Arial"/>
                <a:sym typeface="Arial"/>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339" name="Google Shape;339;p80"/>
          <p:cNvSpPr>
            <a:spLocks noGrp="1"/>
          </p:cNvSpPr>
          <p:nvPr>
            <p:ph type="pic" idx="3"/>
          </p:nvPr>
        </p:nvSpPr>
        <p:spPr>
          <a:xfrm>
            <a:off x="4661807" y="1335177"/>
            <a:ext cx="4114800" cy="3262312"/>
          </a:xfrm>
          <a:prstGeom prst="rect">
            <a:avLst/>
          </a:prstGeom>
          <a:noFill/>
          <a:ln>
            <a:noFill/>
          </a:ln>
        </p:spPr>
      </p:sp>
      <p:pic>
        <p:nvPicPr>
          <p:cNvPr id="340" name="Google Shape;340;p80"/>
          <p:cNvPicPr preferRelativeResize="0"/>
          <p:nvPr/>
        </p:nvPicPr>
        <p:blipFill rotWithShape="1">
          <a:blip r:embed="rId2">
            <a:alphaModFix/>
          </a:blip>
          <a:srcRect l="7669" t="30010" r="7259" b="24353"/>
          <a:stretch/>
        </p:blipFill>
        <p:spPr>
          <a:xfrm>
            <a:off x="357051" y="4676099"/>
            <a:ext cx="1127342" cy="285357"/>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341"/>
        <p:cNvGrpSpPr/>
        <p:nvPr/>
      </p:nvGrpSpPr>
      <p:grpSpPr>
        <a:xfrm>
          <a:off x="0" y="0"/>
          <a:ext cx="0" cy="0"/>
          <a:chOff x="0" y="0"/>
          <a:chExt cx="0" cy="0"/>
        </a:xfrm>
      </p:grpSpPr>
      <p:sp>
        <p:nvSpPr>
          <p:cNvPr id="342" name="Google Shape;342;p81"/>
          <p:cNvSpPr/>
          <p:nvPr/>
        </p:nvSpPr>
        <p:spPr>
          <a:xfrm>
            <a:off x="0" y="0"/>
            <a:ext cx="9144000" cy="5143500"/>
          </a:xfrm>
          <a:prstGeom prst="rect">
            <a:avLst/>
          </a:prstGeom>
          <a:solidFill>
            <a:srgbClr val="2F384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sp>
        <p:nvSpPr>
          <p:cNvPr id="343" name="Google Shape;343;p81"/>
          <p:cNvSpPr/>
          <p:nvPr/>
        </p:nvSpPr>
        <p:spPr>
          <a:xfrm rot="5400000">
            <a:off x="4504959" y="-1674128"/>
            <a:ext cx="45719" cy="7988836"/>
          </a:xfrm>
          <a:prstGeom prst="rect">
            <a:avLst/>
          </a:prstGeom>
          <a:solidFill>
            <a:srgbClr val="1C7FAE"/>
          </a:solidFill>
          <a:ln w="9525" cap="flat" cmpd="sng">
            <a:solidFill>
              <a:srgbClr val="2F3845"/>
            </a:solidFill>
            <a:prstDash val="solid"/>
            <a:miter lim="400000"/>
            <a:headEnd type="none" w="sm" len="sm"/>
            <a:tailEnd type="none" w="sm" len="sm"/>
          </a:ln>
        </p:spPr>
        <p:txBody>
          <a:bodyPr spcFirstLastPara="1" wrap="square" lIns="23900" tIns="23900" rIns="23900" bIns="23900" anchor="ctr" anchorCtr="0">
            <a:noAutofit/>
          </a:bodyPr>
          <a:lstStyle/>
          <a:p>
            <a:pPr marL="0" marR="0" lvl="0" indent="0" algn="ctr" rtl="0">
              <a:lnSpc>
                <a:spcPct val="100000"/>
              </a:lnSpc>
              <a:spcBef>
                <a:spcPts val="0"/>
              </a:spcBef>
              <a:spcAft>
                <a:spcPts val="0"/>
              </a:spcAft>
              <a:buClr>
                <a:srgbClr val="000000"/>
              </a:buClr>
              <a:buSzPts val="2300"/>
              <a:buFont typeface="Arial"/>
              <a:buNone/>
            </a:pPr>
            <a:endParaRPr sz="2300" b="1" i="0" u="none" strike="noStrike" cap="none">
              <a:solidFill>
                <a:srgbClr val="1C7FAE"/>
              </a:solidFill>
              <a:latin typeface="Helvetica Neue"/>
              <a:ea typeface="Helvetica Neue"/>
              <a:cs typeface="Helvetica Neue"/>
              <a:sym typeface="Helvetica Neue"/>
            </a:endParaRPr>
          </a:p>
        </p:txBody>
      </p:sp>
      <p:sp>
        <p:nvSpPr>
          <p:cNvPr id="344" name="Google Shape;344;p81"/>
          <p:cNvSpPr txBox="1">
            <a:spLocks noGrp="1"/>
          </p:cNvSpPr>
          <p:nvPr>
            <p:ph type="body" idx="1"/>
          </p:nvPr>
        </p:nvSpPr>
        <p:spPr>
          <a:xfrm>
            <a:off x="533400" y="1872297"/>
            <a:ext cx="7988300" cy="418056"/>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750"/>
              </a:spcBef>
              <a:spcAft>
                <a:spcPts val="0"/>
              </a:spcAft>
              <a:buClr>
                <a:schemeClr val="lt1"/>
              </a:buClr>
              <a:buSzPts val="2500"/>
              <a:buFont typeface="Arial"/>
              <a:buNone/>
              <a:defRPr sz="2500" b="1" i="0" u="none" strike="noStrike" cap="none">
                <a:solidFill>
                  <a:schemeClr val="lt1"/>
                </a:solidFill>
                <a:latin typeface="Arial" panose="020B0604020202020204" pitchFamily="34" charset="0"/>
                <a:ea typeface="Arial" panose="020B0604020202020204" pitchFamily="34" charset="0"/>
                <a:cs typeface="Arial" panose="020B0604020202020204" pitchFamily="34" charset="0"/>
                <a:sym typeface="Avenir"/>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dirty="0"/>
          </a:p>
        </p:txBody>
      </p:sp>
      <p:sp>
        <p:nvSpPr>
          <p:cNvPr id="345" name="Google Shape;345;p81"/>
          <p:cNvSpPr txBox="1">
            <a:spLocks noGrp="1"/>
          </p:cNvSpPr>
          <p:nvPr>
            <p:ph type="body" idx="2"/>
          </p:nvPr>
        </p:nvSpPr>
        <p:spPr>
          <a:xfrm>
            <a:off x="533400" y="2343150"/>
            <a:ext cx="7988300" cy="687388"/>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75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Picture Layout">
  <p:cSld name="Picture Layout">
    <p:spTree>
      <p:nvGrpSpPr>
        <p:cNvPr id="1" name="Shape 346"/>
        <p:cNvGrpSpPr/>
        <p:nvPr/>
      </p:nvGrpSpPr>
      <p:grpSpPr>
        <a:xfrm>
          <a:off x="0" y="0"/>
          <a:ext cx="0" cy="0"/>
          <a:chOff x="0" y="0"/>
          <a:chExt cx="0" cy="0"/>
        </a:xfrm>
      </p:grpSpPr>
      <p:sp>
        <p:nvSpPr>
          <p:cNvPr id="347" name="Google Shape;347;p82"/>
          <p:cNvSpPr txBox="1">
            <a:spLocks noGrp="1"/>
          </p:cNvSpPr>
          <p:nvPr>
            <p:ph type="title"/>
          </p:nvPr>
        </p:nvSpPr>
        <p:spPr>
          <a:xfrm>
            <a:off x="357051" y="273844"/>
            <a:ext cx="8419555" cy="361882"/>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0"/>
              </a:spcBef>
              <a:spcAft>
                <a:spcPts val="0"/>
              </a:spcAft>
              <a:buClr>
                <a:srgbClr val="307FAE"/>
              </a:buClr>
              <a:buSzPts val="2500"/>
              <a:buFont typeface="Avenir"/>
              <a:buNone/>
              <a:defRPr sz="2500" b="0" i="0" u="none" strike="noStrike" cap="none">
                <a:solidFill>
                  <a:srgbClr val="307FAE"/>
                </a:solidFill>
                <a:latin typeface="Arial" panose="020B0604020202020204" pitchFamily="34" charset="0"/>
                <a:ea typeface="Arial" panose="020B0604020202020204" pitchFamily="34" charset="0"/>
                <a:cs typeface="Arial" panose="020B0604020202020204" pitchFamily="34" charset="0"/>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348" name="Google Shape;348;p82"/>
          <p:cNvSpPr txBox="1">
            <a:spLocks noGrp="1"/>
          </p:cNvSpPr>
          <p:nvPr>
            <p:ph type="sldNum" idx="12"/>
          </p:nvPr>
        </p:nvSpPr>
        <p:spPr>
          <a:xfrm>
            <a:off x="6719207" y="4713677"/>
            <a:ext cx="2057400" cy="273844"/>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349" name="Google Shape;349;p82"/>
          <p:cNvSpPr txBox="1">
            <a:spLocks noGrp="1"/>
          </p:cNvSpPr>
          <p:nvPr>
            <p:ph type="body" idx="1"/>
          </p:nvPr>
        </p:nvSpPr>
        <p:spPr>
          <a:xfrm>
            <a:off x="357188" y="635000"/>
            <a:ext cx="8419418" cy="366713"/>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750"/>
              </a:spcBef>
              <a:spcAft>
                <a:spcPts val="0"/>
              </a:spcAft>
              <a:buClr>
                <a:srgbClr val="757070"/>
              </a:buClr>
              <a:buSzPts val="2000"/>
              <a:buFont typeface="Arial"/>
              <a:buNone/>
              <a:defRPr sz="2000" b="0" i="0" u="none" strike="noStrike" cap="none">
                <a:solidFill>
                  <a:srgbClr val="757070"/>
                </a:solidFill>
                <a:latin typeface="Arial" panose="020B0604020202020204" pitchFamily="34" charset="0"/>
                <a:ea typeface="Arial" panose="020B0604020202020204" pitchFamily="34" charset="0"/>
                <a:cs typeface="Arial" panose="020B0604020202020204" pitchFamily="34" charset="0"/>
                <a:sym typeface="Avenir"/>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dirty="0"/>
          </a:p>
        </p:txBody>
      </p:sp>
      <p:sp>
        <p:nvSpPr>
          <p:cNvPr id="350" name="Google Shape;350;p82"/>
          <p:cNvSpPr>
            <a:spLocks noGrp="1"/>
          </p:cNvSpPr>
          <p:nvPr>
            <p:ph type="pic" idx="2"/>
          </p:nvPr>
        </p:nvSpPr>
        <p:spPr>
          <a:xfrm>
            <a:off x="357051" y="1335177"/>
            <a:ext cx="8419556" cy="2705598"/>
          </a:xfrm>
          <a:prstGeom prst="rect">
            <a:avLst/>
          </a:prstGeom>
          <a:noFill/>
          <a:ln>
            <a:noFill/>
          </a:ln>
        </p:spPr>
      </p:sp>
      <p:sp>
        <p:nvSpPr>
          <p:cNvPr id="351" name="Google Shape;351;p82"/>
          <p:cNvSpPr txBox="1">
            <a:spLocks noGrp="1"/>
          </p:cNvSpPr>
          <p:nvPr>
            <p:ph type="body" idx="3"/>
          </p:nvPr>
        </p:nvSpPr>
        <p:spPr>
          <a:xfrm>
            <a:off x="357188" y="4118836"/>
            <a:ext cx="8420100" cy="434975"/>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750"/>
              </a:spcBef>
              <a:spcAft>
                <a:spcPts val="0"/>
              </a:spcAft>
              <a:buClr>
                <a:srgbClr val="757070"/>
              </a:buClr>
              <a:buSzPts val="1200"/>
              <a:buFont typeface="Arial"/>
              <a:buNone/>
              <a:defRPr sz="1200" b="0" i="0" u="none" strike="noStrike" cap="none">
                <a:solidFill>
                  <a:srgbClr val="757070"/>
                </a:solidFill>
                <a:latin typeface="Arial"/>
                <a:ea typeface="Arial"/>
                <a:cs typeface="Arial"/>
                <a:sym typeface="Arial"/>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pic>
        <p:nvPicPr>
          <p:cNvPr id="352" name="Google Shape;352;p82"/>
          <p:cNvPicPr preferRelativeResize="0"/>
          <p:nvPr/>
        </p:nvPicPr>
        <p:blipFill rotWithShape="1">
          <a:blip r:embed="rId2">
            <a:alphaModFix/>
          </a:blip>
          <a:srcRect l="7669" t="30010" r="7259" b="24353"/>
          <a:stretch/>
        </p:blipFill>
        <p:spPr>
          <a:xfrm>
            <a:off x="357051" y="4676099"/>
            <a:ext cx="1127342" cy="285357"/>
          </a:xfrm>
          <a:prstGeom prst="rect">
            <a:avLst/>
          </a:prstGeom>
          <a:no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353"/>
        <p:cNvGrpSpPr/>
        <p:nvPr/>
      </p:nvGrpSpPr>
      <p:grpSpPr>
        <a:xfrm>
          <a:off x="0" y="0"/>
          <a:ext cx="0" cy="0"/>
          <a:chOff x="0" y="0"/>
          <a:chExt cx="0" cy="0"/>
        </a:xfrm>
      </p:grpSpPr>
      <p:sp>
        <p:nvSpPr>
          <p:cNvPr id="354" name="Google Shape;354;p83"/>
          <p:cNvSpPr txBox="1">
            <a:spLocks noGrp="1"/>
          </p:cNvSpPr>
          <p:nvPr>
            <p:ph type="body" idx="1"/>
          </p:nvPr>
        </p:nvSpPr>
        <p:spPr>
          <a:xfrm>
            <a:off x="357052" y="1260872"/>
            <a:ext cx="4075612" cy="617934"/>
          </a:xfrm>
          <a:prstGeom prst="rect">
            <a:avLst/>
          </a:prstGeom>
          <a:noFill/>
          <a:ln>
            <a:noFill/>
          </a:ln>
        </p:spPr>
        <p:txBody>
          <a:bodyPr spcFirstLastPara="1" wrap="square" lIns="91425" tIns="91425" rIns="91425" bIns="91425" anchor="b" anchorCtr="0">
            <a:noAutofit/>
          </a:bodyPr>
          <a:lstStyle>
            <a:lvl1pPr marL="457200" marR="0" lvl="0" indent="-228600" algn="l">
              <a:lnSpc>
                <a:spcPct val="90000"/>
              </a:lnSpc>
              <a:spcBef>
                <a:spcPts val="750"/>
              </a:spcBef>
              <a:spcAft>
                <a:spcPts val="0"/>
              </a:spcAft>
              <a:buClr>
                <a:srgbClr val="307FAE"/>
              </a:buClr>
              <a:buSzPts val="1200"/>
              <a:buFont typeface="Arial"/>
              <a:buNone/>
              <a:defRPr sz="1200" b="1" i="0" u="none" strike="noStrike" cap="none">
                <a:solidFill>
                  <a:srgbClr val="307FAE"/>
                </a:solidFill>
                <a:latin typeface="Arial"/>
                <a:ea typeface="Arial"/>
                <a:cs typeface="Arial"/>
                <a:sym typeface="Arial"/>
              </a:defRPr>
            </a:lvl1pPr>
            <a:lvl2pPr marL="914400" marR="0" lvl="1" indent="-228600" algn="l">
              <a:lnSpc>
                <a:spcPct val="90000"/>
              </a:lnSpc>
              <a:spcBef>
                <a:spcPts val="375"/>
              </a:spcBef>
              <a:spcAft>
                <a:spcPts val="0"/>
              </a:spcAft>
              <a:buClr>
                <a:srgbClr val="757070"/>
              </a:buClr>
              <a:buSzPts val="1500"/>
              <a:buFont typeface="Arial"/>
              <a:buNone/>
              <a:defRPr sz="1500" b="1" i="0" u="none" strike="noStrike" cap="none">
                <a:solidFill>
                  <a:srgbClr val="757070"/>
                </a:solidFill>
                <a:latin typeface="Arial"/>
                <a:ea typeface="Arial"/>
                <a:cs typeface="Arial"/>
                <a:sym typeface="Arial"/>
              </a:defRPr>
            </a:lvl2pPr>
            <a:lvl3pPr marL="1371600" marR="0" lvl="2" indent="-228600" algn="l">
              <a:lnSpc>
                <a:spcPct val="90000"/>
              </a:lnSpc>
              <a:spcBef>
                <a:spcPts val="375"/>
              </a:spcBef>
              <a:spcAft>
                <a:spcPts val="0"/>
              </a:spcAft>
              <a:buClr>
                <a:srgbClr val="307FAE"/>
              </a:buClr>
              <a:buSzPts val="1080"/>
              <a:buFont typeface="Merriweather Sans"/>
              <a:buNone/>
              <a:defRPr sz="1350" b="1" i="0" u="none" strike="noStrike" cap="none">
                <a:solidFill>
                  <a:srgbClr val="757070"/>
                </a:solidFill>
                <a:latin typeface="Arial"/>
                <a:ea typeface="Arial"/>
                <a:cs typeface="Arial"/>
                <a:sym typeface="Arial"/>
              </a:defRPr>
            </a:lvl3pPr>
            <a:lvl4pPr marL="1828800" marR="0" lvl="3" indent="-228600" algn="l">
              <a:lnSpc>
                <a:spcPct val="90000"/>
              </a:lnSpc>
              <a:spcBef>
                <a:spcPts val="375"/>
              </a:spcBef>
              <a:spcAft>
                <a:spcPts val="0"/>
              </a:spcAft>
              <a:buClr>
                <a:srgbClr val="307FAE"/>
              </a:buClr>
              <a:buSzPts val="960"/>
              <a:buFont typeface="Merriweather Sans"/>
              <a:buNone/>
              <a:defRPr sz="1200" b="1" i="0" u="none" strike="noStrike" cap="none">
                <a:solidFill>
                  <a:srgbClr val="757070"/>
                </a:solidFill>
                <a:latin typeface="Arial"/>
                <a:ea typeface="Arial"/>
                <a:cs typeface="Arial"/>
                <a:sym typeface="Arial"/>
              </a:defRPr>
            </a:lvl4pPr>
            <a:lvl5pPr marL="2286000" marR="0" lvl="4" indent="-228600" algn="l">
              <a:lnSpc>
                <a:spcPct val="90000"/>
              </a:lnSpc>
              <a:spcBef>
                <a:spcPts val="375"/>
              </a:spcBef>
              <a:spcAft>
                <a:spcPts val="0"/>
              </a:spcAft>
              <a:buClr>
                <a:srgbClr val="307FAE"/>
              </a:buClr>
              <a:buSzPts val="960"/>
              <a:buFont typeface="Merriweather Sans"/>
              <a:buNone/>
              <a:defRPr sz="1200" b="1" i="0" u="none" strike="noStrike" cap="none">
                <a:solidFill>
                  <a:srgbClr val="757070"/>
                </a:solidFill>
                <a:latin typeface="Arial"/>
                <a:ea typeface="Arial"/>
                <a:cs typeface="Arial"/>
                <a:sym typeface="Arial"/>
              </a:defRPr>
            </a:lvl5pPr>
            <a:lvl6pPr marL="2743200" marR="0" lvl="5" indent="-228600" algn="l">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6pPr>
            <a:lvl7pPr marL="3200400" marR="0" lvl="6" indent="-228600" algn="l">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7pPr>
            <a:lvl8pPr marL="3657600" marR="0" lvl="7" indent="-228600" algn="l">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8pPr>
            <a:lvl9pPr marL="4114800" marR="0" lvl="8" indent="-228600" algn="l">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355" name="Google Shape;355;p83"/>
          <p:cNvSpPr txBox="1">
            <a:spLocks noGrp="1"/>
          </p:cNvSpPr>
          <p:nvPr>
            <p:ph type="body" idx="2"/>
          </p:nvPr>
        </p:nvSpPr>
        <p:spPr>
          <a:xfrm>
            <a:off x="357051" y="1878806"/>
            <a:ext cx="4075613" cy="2763441"/>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750"/>
              </a:spcBef>
              <a:spcAft>
                <a:spcPts val="0"/>
              </a:spcAft>
              <a:buClr>
                <a:srgbClr val="307FAE"/>
              </a:buClr>
              <a:buSzPts val="1400"/>
              <a:buFont typeface="Arial"/>
              <a:buNone/>
              <a:defRPr sz="1400" b="1" i="0" u="none" strike="noStrike" cap="none">
                <a:solidFill>
                  <a:srgbClr val="307FAE"/>
                </a:solidFill>
                <a:latin typeface="Arial"/>
                <a:ea typeface="Arial"/>
                <a:cs typeface="Arial"/>
                <a:sym typeface="Arial"/>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356" name="Google Shape;356;p83"/>
          <p:cNvSpPr txBox="1">
            <a:spLocks noGrp="1"/>
          </p:cNvSpPr>
          <p:nvPr>
            <p:ph type="body" idx="3"/>
          </p:nvPr>
        </p:nvSpPr>
        <p:spPr>
          <a:xfrm>
            <a:off x="4659087" y="1260872"/>
            <a:ext cx="4117519" cy="617934"/>
          </a:xfrm>
          <a:prstGeom prst="rect">
            <a:avLst/>
          </a:prstGeom>
          <a:noFill/>
          <a:ln>
            <a:noFill/>
          </a:ln>
        </p:spPr>
        <p:txBody>
          <a:bodyPr spcFirstLastPara="1" wrap="square" lIns="91425" tIns="91425" rIns="91425" bIns="91425" anchor="b" anchorCtr="0">
            <a:noAutofit/>
          </a:bodyPr>
          <a:lstStyle>
            <a:lvl1pPr marL="457200" marR="0" lvl="0" indent="-228600" algn="l">
              <a:lnSpc>
                <a:spcPct val="90000"/>
              </a:lnSpc>
              <a:spcBef>
                <a:spcPts val="750"/>
              </a:spcBef>
              <a:spcAft>
                <a:spcPts val="0"/>
              </a:spcAft>
              <a:buClr>
                <a:srgbClr val="307FAE"/>
              </a:buClr>
              <a:buSzPts val="1200"/>
              <a:buFont typeface="Arial"/>
              <a:buNone/>
              <a:defRPr sz="1200" b="1" i="0" u="none" strike="noStrike" cap="none">
                <a:solidFill>
                  <a:srgbClr val="307FAE"/>
                </a:solidFill>
                <a:latin typeface="Arial"/>
                <a:ea typeface="Arial"/>
                <a:cs typeface="Arial"/>
                <a:sym typeface="Arial"/>
              </a:defRPr>
            </a:lvl1pPr>
            <a:lvl2pPr marL="914400" marR="0" lvl="1" indent="-228600" algn="l">
              <a:lnSpc>
                <a:spcPct val="90000"/>
              </a:lnSpc>
              <a:spcBef>
                <a:spcPts val="375"/>
              </a:spcBef>
              <a:spcAft>
                <a:spcPts val="0"/>
              </a:spcAft>
              <a:buClr>
                <a:srgbClr val="757070"/>
              </a:buClr>
              <a:buSzPts val="1500"/>
              <a:buFont typeface="Arial"/>
              <a:buNone/>
              <a:defRPr sz="1500" b="1" i="0" u="none" strike="noStrike" cap="none">
                <a:solidFill>
                  <a:srgbClr val="757070"/>
                </a:solidFill>
                <a:latin typeface="Arial"/>
                <a:ea typeface="Arial"/>
                <a:cs typeface="Arial"/>
                <a:sym typeface="Arial"/>
              </a:defRPr>
            </a:lvl2pPr>
            <a:lvl3pPr marL="1371600" marR="0" lvl="2" indent="-228600" algn="l">
              <a:lnSpc>
                <a:spcPct val="90000"/>
              </a:lnSpc>
              <a:spcBef>
                <a:spcPts val="375"/>
              </a:spcBef>
              <a:spcAft>
                <a:spcPts val="0"/>
              </a:spcAft>
              <a:buClr>
                <a:srgbClr val="307FAE"/>
              </a:buClr>
              <a:buSzPts val="1080"/>
              <a:buFont typeface="Merriweather Sans"/>
              <a:buNone/>
              <a:defRPr sz="1350" b="1" i="0" u="none" strike="noStrike" cap="none">
                <a:solidFill>
                  <a:srgbClr val="757070"/>
                </a:solidFill>
                <a:latin typeface="Arial"/>
                <a:ea typeface="Arial"/>
                <a:cs typeface="Arial"/>
                <a:sym typeface="Arial"/>
              </a:defRPr>
            </a:lvl3pPr>
            <a:lvl4pPr marL="1828800" marR="0" lvl="3" indent="-228600" algn="l">
              <a:lnSpc>
                <a:spcPct val="90000"/>
              </a:lnSpc>
              <a:spcBef>
                <a:spcPts val="375"/>
              </a:spcBef>
              <a:spcAft>
                <a:spcPts val="0"/>
              </a:spcAft>
              <a:buClr>
                <a:srgbClr val="307FAE"/>
              </a:buClr>
              <a:buSzPts val="960"/>
              <a:buFont typeface="Merriweather Sans"/>
              <a:buNone/>
              <a:defRPr sz="1200" b="1" i="0" u="none" strike="noStrike" cap="none">
                <a:solidFill>
                  <a:srgbClr val="757070"/>
                </a:solidFill>
                <a:latin typeface="Arial"/>
                <a:ea typeface="Arial"/>
                <a:cs typeface="Arial"/>
                <a:sym typeface="Arial"/>
              </a:defRPr>
            </a:lvl4pPr>
            <a:lvl5pPr marL="2286000" marR="0" lvl="4" indent="-228600" algn="l">
              <a:lnSpc>
                <a:spcPct val="90000"/>
              </a:lnSpc>
              <a:spcBef>
                <a:spcPts val="375"/>
              </a:spcBef>
              <a:spcAft>
                <a:spcPts val="0"/>
              </a:spcAft>
              <a:buClr>
                <a:srgbClr val="307FAE"/>
              </a:buClr>
              <a:buSzPts val="960"/>
              <a:buFont typeface="Merriweather Sans"/>
              <a:buNone/>
              <a:defRPr sz="1200" b="1" i="0" u="none" strike="noStrike" cap="none">
                <a:solidFill>
                  <a:srgbClr val="757070"/>
                </a:solidFill>
                <a:latin typeface="Arial"/>
                <a:ea typeface="Arial"/>
                <a:cs typeface="Arial"/>
                <a:sym typeface="Arial"/>
              </a:defRPr>
            </a:lvl5pPr>
            <a:lvl6pPr marL="2743200" marR="0" lvl="5" indent="-228600" algn="l">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6pPr>
            <a:lvl7pPr marL="3200400" marR="0" lvl="6" indent="-228600" algn="l">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7pPr>
            <a:lvl8pPr marL="3657600" marR="0" lvl="7" indent="-228600" algn="l">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8pPr>
            <a:lvl9pPr marL="4114800" marR="0" lvl="8" indent="-228600" algn="l">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357" name="Google Shape;357;p83"/>
          <p:cNvSpPr txBox="1">
            <a:spLocks noGrp="1"/>
          </p:cNvSpPr>
          <p:nvPr>
            <p:ph type="body" idx="4"/>
          </p:nvPr>
        </p:nvSpPr>
        <p:spPr>
          <a:xfrm>
            <a:off x="4659087" y="1878806"/>
            <a:ext cx="4117520" cy="2763441"/>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750"/>
              </a:spcBef>
              <a:spcAft>
                <a:spcPts val="0"/>
              </a:spcAft>
              <a:buClr>
                <a:srgbClr val="307FAE"/>
              </a:buClr>
              <a:buSzPts val="1400"/>
              <a:buFont typeface="Arial"/>
              <a:buNone/>
              <a:defRPr sz="1400" b="1" i="0" u="none" strike="noStrike" cap="none">
                <a:solidFill>
                  <a:srgbClr val="307FAE"/>
                </a:solidFill>
                <a:latin typeface="Arial"/>
                <a:ea typeface="Arial"/>
                <a:cs typeface="Arial"/>
                <a:sym typeface="Arial"/>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358" name="Google Shape;358;p83"/>
          <p:cNvSpPr txBox="1">
            <a:spLocks noGrp="1"/>
          </p:cNvSpPr>
          <p:nvPr>
            <p:ph type="sldNum" idx="12"/>
          </p:nvPr>
        </p:nvSpPr>
        <p:spPr>
          <a:xfrm>
            <a:off x="6719207" y="4713677"/>
            <a:ext cx="2057400" cy="273844"/>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359" name="Google Shape;359;p83"/>
          <p:cNvSpPr txBox="1">
            <a:spLocks noGrp="1"/>
          </p:cNvSpPr>
          <p:nvPr>
            <p:ph type="title"/>
          </p:nvPr>
        </p:nvSpPr>
        <p:spPr>
          <a:xfrm>
            <a:off x="357051" y="273844"/>
            <a:ext cx="8419555" cy="361882"/>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0"/>
              </a:spcBef>
              <a:spcAft>
                <a:spcPts val="0"/>
              </a:spcAft>
              <a:buClr>
                <a:srgbClr val="307FAE"/>
              </a:buClr>
              <a:buSzPts val="2500"/>
              <a:buFont typeface="Avenir"/>
              <a:buNone/>
              <a:defRPr sz="2500" b="0" i="0" u="none" strike="noStrike" cap="none">
                <a:solidFill>
                  <a:srgbClr val="307FAE"/>
                </a:solidFill>
                <a:latin typeface="Arial" panose="020B0604020202020204" pitchFamily="34" charset="0"/>
                <a:ea typeface="Arial" panose="020B0604020202020204" pitchFamily="34" charset="0"/>
                <a:cs typeface="Arial" panose="020B0604020202020204" pitchFamily="34" charset="0"/>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360" name="Google Shape;360;p83"/>
          <p:cNvSpPr txBox="1">
            <a:spLocks noGrp="1"/>
          </p:cNvSpPr>
          <p:nvPr>
            <p:ph type="body" idx="5"/>
          </p:nvPr>
        </p:nvSpPr>
        <p:spPr>
          <a:xfrm>
            <a:off x="357188" y="635000"/>
            <a:ext cx="8419418" cy="366713"/>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750"/>
              </a:spcBef>
              <a:spcAft>
                <a:spcPts val="0"/>
              </a:spcAft>
              <a:buClr>
                <a:srgbClr val="757070"/>
              </a:buClr>
              <a:buSzPts val="2000"/>
              <a:buFont typeface="Arial"/>
              <a:buNone/>
              <a:defRPr sz="2000" b="0" i="0" u="none" strike="noStrike" cap="none">
                <a:solidFill>
                  <a:srgbClr val="757070"/>
                </a:solidFill>
                <a:latin typeface="Arial" panose="020B0604020202020204" pitchFamily="34" charset="0"/>
                <a:ea typeface="Arial" panose="020B0604020202020204" pitchFamily="34" charset="0"/>
                <a:cs typeface="Arial" panose="020B0604020202020204" pitchFamily="34" charset="0"/>
                <a:sym typeface="Avenir"/>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dirty="0"/>
          </a:p>
        </p:txBody>
      </p:sp>
      <p:pic>
        <p:nvPicPr>
          <p:cNvPr id="361" name="Google Shape;361;p83"/>
          <p:cNvPicPr preferRelativeResize="0"/>
          <p:nvPr/>
        </p:nvPicPr>
        <p:blipFill rotWithShape="1">
          <a:blip r:embed="rId2">
            <a:alphaModFix/>
          </a:blip>
          <a:srcRect l="7669" t="30010" r="7259" b="24353"/>
          <a:stretch/>
        </p:blipFill>
        <p:spPr>
          <a:xfrm>
            <a:off x="357051" y="4701151"/>
            <a:ext cx="1127342" cy="285357"/>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3 Column Layout">
  <p:cSld name="3 Column Layout">
    <p:spTree>
      <p:nvGrpSpPr>
        <p:cNvPr id="1" name="Shape 362"/>
        <p:cNvGrpSpPr/>
        <p:nvPr/>
      </p:nvGrpSpPr>
      <p:grpSpPr>
        <a:xfrm>
          <a:off x="0" y="0"/>
          <a:ext cx="0" cy="0"/>
          <a:chOff x="0" y="0"/>
          <a:chExt cx="0" cy="0"/>
        </a:xfrm>
      </p:grpSpPr>
      <p:sp>
        <p:nvSpPr>
          <p:cNvPr id="363" name="Google Shape;363;p84"/>
          <p:cNvSpPr txBox="1">
            <a:spLocks noGrp="1"/>
          </p:cNvSpPr>
          <p:nvPr>
            <p:ph type="title"/>
          </p:nvPr>
        </p:nvSpPr>
        <p:spPr>
          <a:xfrm>
            <a:off x="357051" y="273844"/>
            <a:ext cx="8419555" cy="361882"/>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0"/>
              </a:spcBef>
              <a:spcAft>
                <a:spcPts val="0"/>
              </a:spcAft>
              <a:buClr>
                <a:srgbClr val="307FAE"/>
              </a:buClr>
              <a:buSzPts val="2500"/>
              <a:buFont typeface="Avenir"/>
              <a:buNone/>
              <a:defRPr sz="2500" b="0" i="0" u="none" strike="noStrike" cap="none">
                <a:solidFill>
                  <a:srgbClr val="307FAE"/>
                </a:solidFill>
                <a:latin typeface="Arial" panose="020B0604020202020204" pitchFamily="34" charset="0"/>
                <a:ea typeface="Arial" panose="020B0604020202020204" pitchFamily="34" charset="0"/>
                <a:cs typeface="Arial" panose="020B0604020202020204" pitchFamily="34" charset="0"/>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364" name="Google Shape;364;p84"/>
          <p:cNvSpPr txBox="1">
            <a:spLocks noGrp="1"/>
          </p:cNvSpPr>
          <p:nvPr>
            <p:ph type="sldNum" idx="12"/>
          </p:nvPr>
        </p:nvSpPr>
        <p:spPr>
          <a:xfrm>
            <a:off x="6719207" y="4713677"/>
            <a:ext cx="2057400" cy="273844"/>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365" name="Google Shape;365;p84"/>
          <p:cNvSpPr txBox="1">
            <a:spLocks noGrp="1"/>
          </p:cNvSpPr>
          <p:nvPr>
            <p:ph type="body" idx="1"/>
          </p:nvPr>
        </p:nvSpPr>
        <p:spPr>
          <a:xfrm>
            <a:off x="357051" y="1226036"/>
            <a:ext cx="2560321" cy="617934"/>
          </a:xfrm>
          <a:prstGeom prst="rect">
            <a:avLst/>
          </a:prstGeom>
          <a:noFill/>
          <a:ln>
            <a:noFill/>
          </a:ln>
        </p:spPr>
        <p:txBody>
          <a:bodyPr spcFirstLastPara="1" wrap="square" lIns="91425" tIns="91425" rIns="91425" bIns="91425" anchor="b" anchorCtr="0">
            <a:noAutofit/>
          </a:bodyPr>
          <a:lstStyle>
            <a:lvl1pPr marL="457200" marR="0" lvl="0" indent="-228600" algn="l">
              <a:lnSpc>
                <a:spcPct val="90000"/>
              </a:lnSpc>
              <a:spcBef>
                <a:spcPts val="750"/>
              </a:spcBef>
              <a:spcAft>
                <a:spcPts val="0"/>
              </a:spcAft>
              <a:buClr>
                <a:srgbClr val="307FAE"/>
              </a:buClr>
              <a:buSzPts val="1200"/>
              <a:buFont typeface="Arial"/>
              <a:buNone/>
              <a:defRPr sz="1200" b="1" i="0" u="none" strike="noStrike" cap="none">
                <a:solidFill>
                  <a:srgbClr val="307FAE"/>
                </a:solidFill>
                <a:latin typeface="Arial"/>
                <a:ea typeface="Arial"/>
                <a:cs typeface="Arial"/>
                <a:sym typeface="Arial"/>
              </a:defRPr>
            </a:lvl1pPr>
            <a:lvl2pPr marL="914400" marR="0" lvl="1" indent="-228600" algn="l">
              <a:lnSpc>
                <a:spcPct val="90000"/>
              </a:lnSpc>
              <a:spcBef>
                <a:spcPts val="375"/>
              </a:spcBef>
              <a:spcAft>
                <a:spcPts val="0"/>
              </a:spcAft>
              <a:buClr>
                <a:srgbClr val="757070"/>
              </a:buClr>
              <a:buSzPts val="1500"/>
              <a:buFont typeface="Arial"/>
              <a:buNone/>
              <a:defRPr sz="1500" b="1" i="0" u="none" strike="noStrike" cap="none">
                <a:solidFill>
                  <a:srgbClr val="757070"/>
                </a:solidFill>
                <a:latin typeface="Arial"/>
                <a:ea typeface="Arial"/>
                <a:cs typeface="Arial"/>
                <a:sym typeface="Arial"/>
              </a:defRPr>
            </a:lvl2pPr>
            <a:lvl3pPr marL="1371600" marR="0" lvl="2" indent="-228600" algn="l">
              <a:lnSpc>
                <a:spcPct val="90000"/>
              </a:lnSpc>
              <a:spcBef>
                <a:spcPts val="375"/>
              </a:spcBef>
              <a:spcAft>
                <a:spcPts val="0"/>
              </a:spcAft>
              <a:buClr>
                <a:srgbClr val="307FAE"/>
              </a:buClr>
              <a:buSzPts val="1080"/>
              <a:buFont typeface="Merriweather Sans"/>
              <a:buNone/>
              <a:defRPr sz="1350" b="1" i="0" u="none" strike="noStrike" cap="none">
                <a:solidFill>
                  <a:srgbClr val="757070"/>
                </a:solidFill>
                <a:latin typeface="Arial"/>
                <a:ea typeface="Arial"/>
                <a:cs typeface="Arial"/>
                <a:sym typeface="Arial"/>
              </a:defRPr>
            </a:lvl3pPr>
            <a:lvl4pPr marL="1828800" marR="0" lvl="3" indent="-228600" algn="l">
              <a:lnSpc>
                <a:spcPct val="90000"/>
              </a:lnSpc>
              <a:spcBef>
                <a:spcPts val="375"/>
              </a:spcBef>
              <a:spcAft>
                <a:spcPts val="0"/>
              </a:spcAft>
              <a:buClr>
                <a:srgbClr val="307FAE"/>
              </a:buClr>
              <a:buSzPts val="960"/>
              <a:buFont typeface="Merriweather Sans"/>
              <a:buNone/>
              <a:defRPr sz="1200" b="1" i="0" u="none" strike="noStrike" cap="none">
                <a:solidFill>
                  <a:srgbClr val="757070"/>
                </a:solidFill>
                <a:latin typeface="Arial"/>
                <a:ea typeface="Arial"/>
                <a:cs typeface="Arial"/>
                <a:sym typeface="Arial"/>
              </a:defRPr>
            </a:lvl4pPr>
            <a:lvl5pPr marL="2286000" marR="0" lvl="4" indent="-228600" algn="l">
              <a:lnSpc>
                <a:spcPct val="90000"/>
              </a:lnSpc>
              <a:spcBef>
                <a:spcPts val="375"/>
              </a:spcBef>
              <a:spcAft>
                <a:spcPts val="0"/>
              </a:spcAft>
              <a:buClr>
                <a:srgbClr val="307FAE"/>
              </a:buClr>
              <a:buSzPts val="960"/>
              <a:buFont typeface="Merriweather Sans"/>
              <a:buNone/>
              <a:defRPr sz="1200" b="1" i="0" u="none" strike="noStrike" cap="none">
                <a:solidFill>
                  <a:srgbClr val="757070"/>
                </a:solidFill>
                <a:latin typeface="Arial"/>
                <a:ea typeface="Arial"/>
                <a:cs typeface="Arial"/>
                <a:sym typeface="Arial"/>
              </a:defRPr>
            </a:lvl5pPr>
            <a:lvl6pPr marL="2743200" marR="0" lvl="5" indent="-228600" algn="l">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6pPr>
            <a:lvl7pPr marL="3200400" marR="0" lvl="6" indent="-228600" algn="l">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7pPr>
            <a:lvl8pPr marL="3657600" marR="0" lvl="7" indent="-228600" algn="l">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8pPr>
            <a:lvl9pPr marL="4114800" marR="0" lvl="8" indent="-228600" algn="l">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366" name="Google Shape;366;p84"/>
          <p:cNvSpPr txBox="1">
            <a:spLocks noGrp="1"/>
          </p:cNvSpPr>
          <p:nvPr>
            <p:ph type="body" idx="2"/>
          </p:nvPr>
        </p:nvSpPr>
        <p:spPr>
          <a:xfrm>
            <a:off x="357052" y="1843970"/>
            <a:ext cx="2560320" cy="2763441"/>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750"/>
              </a:spcBef>
              <a:spcAft>
                <a:spcPts val="0"/>
              </a:spcAft>
              <a:buClr>
                <a:srgbClr val="307FAE"/>
              </a:buClr>
              <a:buSzPts val="1400"/>
              <a:buFont typeface="Arial"/>
              <a:buNone/>
              <a:defRPr sz="1400" b="1" i="0" u="none" strike="noStrike" cap="none">
                <a:solidFill>
                  <a:srgbClr val="307FAE"/>
                </a:solidFill>
                <a:latin typeface="Arial"/>
                <a:ea typeface="Arial"/>
                <a:cs typeface="Arial"/>
                <a:sym typeface="Arial"/>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367" name="Google Shape;367;p84"/>
          <p:cNvSpPr txBox="1">
            <a:spLocks noGrp="1"/>
          </p:cNvSpPr>
          <p:nvPr>
            <p:ph type="body" idx="3"/>
          </p:nvPr>
        </p:nvSpPr>
        <p:spPr>
          <a:xfrm>
            <a:off x="357188" y="635000"/>
            <a:ext cx="8419418" cy="366713"/>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750"/>
              </a:spcBef>
              <a:spcAft>
                <a:spcPts val="0"/>
              </a:spcAft>
              <a:buClr>
                <a:srgbClr val="757070"/>
              </a:buClr>
              <a:buSzPts val="2000"/>
              <a:buFont typeface="Arial"/>
              <a:buNone/>
              <a:defRPr sz="2000" b="0" i="0" u="none" strike="noStrike" cap="none">
                <a:solidFill>
                  <a:srgbClr val="757070"/>
                </a:solidFill>
                <a:latin typeface="Arial" panose="020B0604020202020204" pitchFamily="34" charset="0"/>
                <a:ea typeface="Arial" panose="020B0604020202020204" pitchFamily="34" charset="0"/>
                <a:cs typeface="Arial" panose="020B0604020202020204" pitchFamily="34" charset="0"/>
                <a:sym typeface="Avenir"/>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dirty="0"/>
          </a:p>
        </p:txBody>
      </p:sp>
      <p:sp>
        <p:nvSpPr>
          <p:cNvPr id="368" name="Google Shape;368;p84"/>
          <p:cNvSpPr txBox="1">
            <a:spLocks noGrp="1"/>
          </p:cNvSpPr>
          <p:nvPr>
            <p:ph type="body" idx="4"/>
          </p:nvPr>
        </p:nvSpPr>
        <p:spPr>
          <a:xfrm>
            <a:off x="6217918" y="1226036"/>
            <a:ext cx="2558685" cy="617934"/>
          </a:xfrm>
          <a:prstGeom prst="rect">
            <a:avLst/>
          </a:prstGeom>
          <a:noFill/>
          <a:ln>
            <a:noFill/>
          </a:ln>
        </p:spPr>
        <p:txBody>
          <a:bodyPr spcFirstLastPara="1" wrap="square" lIns="91425" tIns="91425" rIns="91425" bIns="91425" anchor="b" anchorCtr="0">
            <a:noAutofit/>
          </a:bodyPr>
          <a:lstStyle>
            <a:lvl1pPr marL="457200" marR="0" lvl="0" indent="-228600" algn="l">
              <a:lnSpc>
                <a:spcPct val="90000"/>
              </a:lnSpc>
              <a:spcBef>
                <a:spcPts val="750"/>
              </a:spcBef>
              <a:spcAft>
                <a:spcPts val="0"/>
              </a:spcAft>
              <a:buClr>
                <a:srgbClr val="307FAE"/>
              </a:buClr>
              <a:buSzPts val="1200"/>
              <a:buFont typeface="Arial"/>
              <a:buNone/>
              <a:defRPr sz="1200" b="1" i="0" u="none" strike="noStrike" cap="none">
                <a:solidFill>
                  <a:srgbClr val="307FAE"/>
                </a:solidFill>
                <a:latin typeface="Arial"/>
                <a:ea typeface="Arial"/>
                <a:cs typeface="Arial"/>
                <a:sym typeface="Arial"/>
              </a:defRPr>
            </a:lvl1pPr>
            <a:lvl2pPr marL="914400" marR="0" lvl="1" indent="-228600" algn="l">
              <a:lnSpc>
                <a:spcPct val="90000"/>
              </a:lnSpc>
              <a:spcBef>
                <a:spcPts val="375"/>
              </a:spcBef>
              <a:spcAft>
                <a:spcPts val="0"/>
              </a:spcAft>
              <a:buClr>
                <a:srgbClr val="757070"/>
              </a:buClr>
              <a:buSzPts val="1500"/>
              <a:buFont typeface="Arial"/>
              <a:buNone/>
              <a:defRPr sz="1500" b="1" i="0" u="none" strike="noStrike" cap="none">
                <a:solidFill>
                  <a:srgbClr val="757070"/>
                </a:solidFill>
                <a:latin typeface="Arial"/>
                <a:ea typeface="Arial"/>
                <a:cs typeface="Arial"/>
                <a:sym typeface="Arial"/>
              </a:defRPr>
            </a:lvl2pPr>
            <a:lvl3pPr marL="1371600" marR="0" lvl="2" indent="-228600" algn="l">
              <a:lnSpc>
                <a:spcPct val="90000"/>
              </a:lnSpc>
              <a:spcBef>
                <a:spcPts val="375"/>
              </a:spcBef>
              <a:spcAft>
                <a:spcPts val="0"/>
              </a:spcAft>
              <a:buClr>
                <a:srgbClr val="307FAE"/>
              </a:buClr>
              <a:buSzPts val="1080"/>
              <a:buFont typeface="Merriweather Sans"/>
              <a:buNone/>
              <a:defRPr sz="1350" b="1" i="0" u="none" strike="noStrike" cap="none">
                <a:solidFill>
                  <a:srgbClr val="757070"/>
                </a:solidFill>
                <a:latin typeface="Arial"/>
                <a:ea typeface="Arial"/>
                <a:cs typeface="Arial"/>
                <a:sym typeface="Arial"/>
              </a:defRPr>
            </a:lvl3pPr>
            <a:lvl4pPr marL="1828800" marR="0" lvl="3" indent="-228600" algn="l">
              <a:lnSpc>
                <a:spcPct val="90000"/>
              </a:lnSpc>
              <a:spcBef>
                <a:spcPts val="375"/>
              </a:spcBef>
              <a:spcAft>
                <a:spcPts val="0"/>
              </a:spcAft>
              <a:buClr>
                <a:srgbClr val="307FAE"/>
              </a:buClr>
              <a:buSzPts val="960"/>
              <a:buFont typeface="Merriweather Sans"/>
              <a:buNone/>
              <a:defRPr sz="1200" b="1" i="0" u="none" strike="noStrike" cap="none">
                <a:solidFill>
                  <a:srgbClr val="757070"/>
                </a:solidFill>
                <a:latin typeface="Arial"/>
                <a:ea typeface="Arial"/>
                <a:cs typeface="Arial"/>
                <a:sym typeface="Arial"/>
              </a:defRPr>
            </a:lvl4pPr>
            <a:lvl5pPr marL="2286000" marR="0" lvl="4" indent="-228600" algn="l">
              <a:lnSpc>
                <a:spcPct val="90000"/>
              </a:lnSpc>
              <a:spcBef>
                <a:spcPts val="375"/>
              </a:spcBef>
              <a:spcAft>
                <a:spcPts val="0"/>
              </a:spcAft>
              <a:buClr>
                <a:srgbClr val="307FAE"/>
              </a:buClr>
              <a:buSzPts val="960"/>
              <a:buFont typeface="Merriweather Sans"/>
              <a:buNone/>
              <a:defRPr sz="1200" b="1" i="0" u="none" strike="noStrike" cap="none">
                <a:solidFill>
                  <a:srgbClr val="757070"/>
                </a:solidFill>
                <a:latin typeface="Arial"/>
                <a:ea typeface="Arial"/>
                <a:cs typeface="Arial"/>
                <a:sym typeface="Arial"/>
              </a:defRPr>
            </a:lvl5pPr>
            <a:lvl6pPr marL="2743200" marR="0" lvl="5" indent="-228600" algn="l">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6pPr>
            <a:lvl7pPr marL="3200400" marR="0" lvl="6" indent="-228600" algn="l">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7pPr>
            <a:lvl8pPr marL="3657600" marR="0" lvl="7" indent="-228600" algn="l">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8pPr>
            <a:lvl9pPr marL="4114800" marR="0" lvl="8" indent="-228600" algn="l">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369" name="Google Shape;369;p84"/>
          <p:cNvSpPr txBox="1">
            <a:spLocks noGrp="1"/>
          </p:cNvSpPr>
          <p:nvPr>
            <p:ph type="body" idx="5"/>
          </p:nvPr>
        </p:nvSpPr>
        <p:spPr>
          <a:xfrm>
            <a:off x="6217920" y="1843970"/>
            <a:ext cx="2558684" cy="2763441"/>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750"/>
              </a:spcBef>
              <a:spcAft>
                <a:spcPts val="0"/>
              </a:spcAft>
              <a:buClr>
                <a:srgbClr val="307FAE"/>
              </a:buClr>
              <a:buSzPts val="1400"/>
              <a:buFont typeface="Arial"/>
              <a:buNone/>
              <a:defRPr sz="1400" b="1" i="0" u="none" strike="noStrike" cap="none">
                <a:solidFill>
                  <a:srgbClr val="307FAE"/>
                </a:solidFill>
                <a:latin typeface="Arial"/>
                <a:ea typeface="Arial"/>
                <a:cs typeface="Arial"/>
                <a:sym typeface="Arial"/>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370" name="Google Shape;370;p84"/>
          <p:cNvSpPr txBox="1">
            <a:spLocks noGrp="1"/>
          </p:cNvSpPr>
          <p:nvPr>
            <p:ph type="body" idx="6"/>
          </p:nvPr>
        </p:nvSpPr>
        <p:spPr>
          <a:xfrm>
            <a:off x="3287074" y="1226036"/>
            <a:ext cx="2561139" cy="617934"/>
          </a:xfrm>
          <a:prstGeom prst="rect">
            <a:avLst/>
          </a:prstGeom>
          <a:noFill/>
          <a:ln>
            <a:noFill/>
          </a:ln>
        </p:spPr>
        <p:txBody>
          <a:bodyPr spcFirstLastPara="1" wrap="square" lIns="91425" tIns="91425" rIns="91425" bIns="91425" anchor="b" anchorCtr="0">
            <a:noAutofit/>
          </a:bodyPr>
          <a:lstStyle>
            <a:lvl1pPr marL="457200" marR="0" lvl="0" indent="-228600" algn="l">
              <a:lnSpc>
                <a:spcPct val="90000"/>
              </a:lnSpc>
              <a:spcBef>
                <a:spcPts val="750"/>
              </a:spcBef>
              <a:spcAft>
                <a:spcPts val="0"/>
              </a:spcAft>
              <a:buClr>
                <a:srgbClr val="307FAE"/>
              </a:buClr>
              <a:buSzPts val="1200"/>
              <a:buFont typeface="Arial"/>
              <a:buNone/>
              <a:defRPr sz="1200" b="1" i="0" u="none" strike="noStrike" cap="none">
                <a:solidFill>
                  <a:srgbClr val="307FAE"/>
                </a:solidFill>
                <a:latin typeface="Arial"/>
                <a:ea typeface="Arial"/>
                <a:cs typeface="Arial"/>
                <a:sym typeface="Arial"/>
              </a:defRPr>
            </a:lvl1pPr>
            <a:lvl2pPr marL="914400" marR="0" lvl="1" indent="-228600" algn="l">
              <a:lnSpc>
                <a:spcPct val="90000"/>
              </a:lnSpc>
              <a:spcBef>
                <a:spcPts val="375"/>
              </a:spcBef>
              <a:spcAft>
                <a:spcPts val="0"/>
              </a:spcAft>
              <a:buClr>
                <a:srgbClr val="757070"/>
              </a:buClr>
              <a:buSzPts val="1500"/>
              <a:buFont typeface="Arial"/>
              <a:buNone/>
              <a:defRPr sz="1500" b="1" i="0" u="none" strike="noStrike" cap="none">
                <a:solidFill>
                  <a:srgbClr val="757070"/>
                </a:solidFill>
                <a:latin typeface="Arial"/>
                <a:ea typeface="Arial"/>
                <a:cs typeface="Arial"/>
                <a:sym typeface="Arial"/>
              </a:defRPr>
            </a:lvl2pPr>
            <a:lvl3pPr marL="1371600" marR="0" lvl="2" indent="-228600" algn="l">
              <a:lnSpc>
                <a:spcPct val="90000"/>
              </a:lnSpc>
              <a:spcBef>
                <a:spcPts val="375"/>
              </a:spcBef>
              <a:spcAft>
                <a:spcPts val="0"/>
              </a:spcAft>
              <a:buClr>
                <a:srgbClr val="307FAE"/>
              </a:buClr>
              <a:buSzPts val="1080"/>
              <a:buFont typeface="Merriweather Sans"/>
              <a:buNone/>
              <a:defRPr sz="1350" b="1" i="0" u="none" strike="noStrike" cap="none">
                <a:solidFill>
                  <a:srgbClr val="757070"/>
                </a:solidFill>
                <a:latin typeface="Arial"/>
                <a:ea typeface="Arial"/>
                <a:cs typeface="Arial"/>
                <a:sym typeface="Arial"/>
              </a:defRPr>
            </a:lvl3pPr>
            <a:lvl4pPr marL="1828800" marR="0" lvl="3" indent="-228600" algn="l">
              <a:lnSpc>
                <a:spcPct val="90000"/>
              </a:lnSpc>
              <a:spcBef>
                <a:spcPts val="375"/>
              </a:spcBef>
              <a:spcAft>
                <a:spcPts val="0"/>
              </a:spcAft>
              <a:buClr>
                <a:srgbClr val="307FAE"/>
              </a:buClr>
              <a:buSzPts val="960"/>
              <a:buFont typeface="Merriweather Sans"/>
              <a:buNone/>
              <a:defRPr sz="1200" b="1" i="0" u="none" strike="noStrike" cap="none">
                <a:solidFill>
                  <a:srgbClr val="757070"/>
                </a:solidFill>
                <a:latin typeface="Arial"/>
                <a:ea typeface="Arial"/>
                <a:cs typeface="Arial"/>
                <a:sym typeface="Arial"/>
              </a:defRPr>
            </a:lvl4pPr>
            <a:lvl5pPr marL="2286000" marR="0" lvl="4" indent="-228600" algn="l">
              <a:lnSpc>
                <a:spcPct val="90000"/>
              </a:lnSpc>
              <a:spcBef>
                <a:spcPts val="375"/>
              </a:spcBef>
              <a:spcAft>
                <a:spcPts val="0"/>
              </a:spcAft>
              <a:buClr>
                <a:srgbClr val="307FAE"/>
              </a:buClr>
              <a:buSzPts val="960"/>
              <a:buFont typeface="Merriweather Sans"/>
              <a:buNone/>
              <a:defRPr sz="1200" b="1" i="0" u="none" strike="noStrike" cap="none">
                <a:solidFill>
                  <a:srgbClr val="757070"/>
                </a:solidFill>
                <a:latin typeface="Arial"/>
                <a:ea typeface="Arial"/>
                <a:cs typeface="Arial"/>
                <a:sym typeface="Arial"/>
              </a:defRPr>
            </a:lvl5pPr>
            <a:lvl6pPr marL="2743200" marR="0" lvl="5" indent="-228600" algn="l">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6pPr>
            <a:lvl7pPr marL="3200400" marR="0" lvl="6" indent="-228600" algn="l">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7pPr>
            <a:lvl8pPr marL="3657600" marR="0" lvl="7" indent="-228600" algn="l">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8pPr>
            <a:lvl9pPr marL="4114800" marR="0" lvl="8" indent="-228600" algn="l">
              <a:lnSpc>
                <a:spcPct val="90000"/>
              </a:lnSpc>
              <a:spcBef>
                <a:spcPts val="375"/>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371" name="Google Shape;371;p84"/>
          <p:cNvSpPr txBox="1">
            <a:spLocks noGrp="1"/>
          </p:cNvSpPr>
          <p:nvPr>
            <p:ph type="body" idx="7"/>
          </p:nvPr>
        </p:nvSpPr>
        <p:spPr>
          <a:xfrm>
            <a:off x="3287076" y="1843970"/>
            <a:ext cx="2561138" cy="2763441"/>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750"/>
              </a:spcBef>
              <a:spcAft>
                <a:spcPts val="0"/>
              </a:spcAft>
              <a:buClr>
                <a:srgbClr val="307FAE"/>
              </a:buClr>
              <a:buSzPts val="1400"/>
              <a:buFont typeface="Arial"/>
              <a:buNone/>
              <a:defRPr sz="1400" b="1" i="0" u="none" strike="noStrike" cap="none">
                <a:solidFill>
                  <a:srgbClr val="307FAE"/>
                </a:solidFill>
                <a:latin typeface="Arial"/>
                <a:ea typeface="Arial"/>
                <a:cs typeface="Arial"/>
                <a:sym typeface="Arial"/>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pic>
        <p:nvPicPr>
          <p:cNvPr id="372" name="Google Shape;372;p84"/>
          <p:cNvPicPr preferRelativeResize="0"/>
          <p:nvPr/>
        </p:nvPicPr>
        <p:blipFill rotWithShape="1">
          <a:blip r:embed="rId2">
            <a:alphaModFix/>
          </a:blip>
          <a:srcRect l="7669" t="30010" r="7259" b="24353"/>
          <a:stretch/>
        </p:blipFill>
        <p:spPr>
          <a:xfrm>
            <a:off x="357051" y="4676099"/>
            <a:ext cx="1127342" cy="285357"/>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1 Column Text 1">
  <p:cSld name="1_1 Column Text">
    <p:spTree>
      <p:nvGrpSpPr>
        <p:cNvPr id="1" name="Shape 373"/>
        <p:cNvGrpSpPr/>
        <p:nvPr/>
      </p:nvGrpSpPr>
      <p:grpSpPr>
        <a:xfrm>
          <a:off x="0" y="0"/>
          <a:ext cx="0" cy="0"/>
          <a:chOff x="0" y="0"/>
          <a:chExt cx="0" cy="0"/>
        </a:xfrm>
      </p:grpSpPr>
      <p:sp>
        <p:nvSpPr>
          <p:cNvPr id="374" name="Google Shape;374;p85"/>
          <p:cNvSpPr txBox="1">
            <a:spLocks noGrp="1"/>
          </p:cNvSpPr>
          <p:nvPr>
            <p:ph type="title"/>
          </p:nvPr>
        </p:nvSpPr>
        <p:spPr>
          <a:xfrm>
            <a:off x="357051" y="273844"/>
            <a:ext cx="8419500" cy="361800"/>
          </a:xfrm>
          <a:prstGeom prst="rect">
            <a:avLst/>
          </a:prstGeom>
          <a:noFill/>
          <a:ln>
            <a:noFill/>
          </a:ln>
        </p:spPr>
        <p:txBody>
          <a:bodyPr spcFirstLastPara="1" wrap="square" lIns="91425" tIns="91425" rIns="91425" bIns="91425" anchor="ctr" anchorCtr="0">
            <a:noAutofit/>
          </a:bodyPr>
          <a:lstStyle>
            <a:lvl1pPr marR="0" lvl="0" algn="l" rtl="0">
              <a:lnSpc>
                <a:spcPct val="90000"/>
              </a:lnSpc>
              <a:spcBef>
                <a:spcPts val="0"/>
              </a:spcBef>
              <a:spcAft>
                <a:spcPts val="0"/>
              </a:spcAft>
              <a:buClr>
                <a:srgbClr val="307FAE"/>
              </a:buClr>
              <a:buSzPts val="2500"/>
              <a:buFont typeface="Avenir"/>
              <a:buNone/>
              <a:defRPr sz="2500" b="0" i="0" u="none" strike="noStrike" cap="none">
                <a:solidFill>
                  <a:srgbClr val="307FAE"/>
                </a:solidFill>
                <a:latin typeface="Arial" panose="020B0604020202020204" pitchFamily="34" charset="0"/>
                <a:ea typeface="Arial" panose="020B0604020202020204" pitchFamily="34" charset="0"/>
                <a:cs typeface="Arial" panose="020B0604020202020204" pitchFamily="34" charset="0"/>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375" name="Google Shape;375;p85"/>
          <p:cNvSpPr txBox="1">
            <a:spLocks noGrp="1"/>
          </p:cNvSpPr>
          <p:nvPr>
            <p:ph type="body" idx="1"/>
          </p:nvPr>
        </p:nvSpPr>
        <p:spPr>
          <a:xfrm>
            <a:off x="357187" y="635000"/>
            <a:ext cx="17247600" cy="366600"/>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750"/>
              </a:spcBef>
              <a:spcAft>
                <a:spcPts val="0"/>
              </a:spcAft>
              <a:buClr>
                <a:srgbClr val="757070"/>
              </a:buClr>
              <a:buSzPts val="1800"/>
              <a:buFont typeface="Arial"/>
              <a:buNone/>
              <a:defRPr sz="1800" b="0" i="0" u="none" strike="noStrike" cap="none">
                <a:solidFill>
                  <a:srgbClr val="757070"/>
                </a:solidFill>
                <a:latin typeface="Arial" panose="020B0604020202020204" pitchFamily="34" charset="0"/>
                <a:ea typeface="Arial" panose="020B0604020202020204" pitchFamily="34" charset="0"/>
                <a:cs typeface="Arial" panose="020B0604020202020204" pitchFamily="34" charset="0"/>
                <a:sym typeface="Avenir"/>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venir"/>
                <a:ea typeface="Avenir"/>
                <a:cs typeface="Avenir"/>
                <a:sym typeface="Avenir"/>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venir"/>
                <a:ea typeface="Avenir"/>
                <a:cs typeface="Avenir"/>
                <a:sym typeface="Avenir"/>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venir"/>
                <a:ea typeface="Avenir"/>
                <a:cs typeface="Avenir"/>
                <a:sym typeface="Avenir"/>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venir"/>
                <a:ea typeface="Avenir"/>
                <a:cs typeface="Avenir"/>
                <a:sym typeface="Avenir"/>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dirty="0"/>
          </a:p>
        </p:txBody>
      </p:sp>
      <p:sp>
        <p:nvSpPr>
          <p:cNvPr id="376" name="Google Shape;376;p85"/>
          <p:cNvSpPr txBox="1">
            <a:spLocks noGrp="1"/>
          </p:cNvSpPr>
          <p:nvPr>
            <p:ph type="body" idx="2"/>
          </p:nvPr>
        </p:nvSpPr>
        <p:spPr>
          <a:xfrm>
            <a:off x="357051" y="1335177"/>
            <a:ext cx="8419500" cy="3262200"/>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750"/>
              </a:spcBef>
              <a:spcAft>
                <a:spcPts val="0"/>
              </a:spcAft>
              <a:buClr>
                <a:srgbClr val="307FAE"/>
              </a:buClr>
              <a:buSzPts val="1400"/>
              <a:buFont typeface="Arial"/>
              <a:buNone/>
              <a:defRPr sz="1400" b="0" i="0" u="none" strike="noStrike" cap="none">
                <a:solidFill>
                  <a:srgbClr val="307FAE"/>
                </a:solidFill>
                <a:latin typeface="Arial" panose="020B0604020202020204" pitchFamily="34" charset="0"/>
                <a:ea typeface="Arial" panose="020B0604020202020204" pitchFamily="34" charset="0"/>
                <a:cs typeface="Arial" panose="020B0604020202020204" pitchFamily="34" charset="0"/>
                <a:sym typeface="Avenir"/>
              </a:defRPr>
            </a:lvl1pPr>
            <a:lvl2pPr marL="914400" marR="0" lvl="1" indent="-228600" algn="l">
              <a:lnSpc>
                <a:spcPct val="90000"/>
              </a:lnSpc>
              <a:spcBef>
                <a:spcPts val="375"/>
              </a:spcBef>
              <a:spcAft>
                <a:spcPts val="0"/>
              </a:spcAft>
              <a:buClr>
                <a:srgbClr val="757070"/>
              </a:buClr>
              <a:buSzPts val="1400"/>
              <a:buFont typeface="Arial"/>
              <a:buNone/>
              <a:defRPr sz="1400" b="0" i="0" u="none" strike="noStrike" cap="none">
                <a:solidFill>
                  <a:srgbClr val="757070"/>
                </a:solidFill>
                <a:latin typeface="Avenir"/>
                <a:ea typeface="Avenir"/>
                <a:cs typeface="Avenir"/>
                <a:sym typeface="Avenir"/>
              </a:defRPr>
            </a:lvl2pPr>
            <a:lvl3pPr marL="1371600" marR="0" lvl="2" indent="-299719" algn="l">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venir"/>
                <a:ea typeface="Avenir"/>
                <a:cs typeface="Avenir"/>
                <a:sym typeface="Avenir"/>
              </a:defRPr>
            </a:lvl3pPr>
            <a:lvl4pPr marL="1828800" marR="0" lvl="3"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venir"/>
                <a:ea typeface="Avenir"/>
                <a:cs typeface="Avenir"/>
                <a:sym typeface="Avenir"/>
              </a:defRPr>
            </a:lvl4pPr>
            <a:lvl5pPr marL="2286000" marR="0" lvl="4" indent="-289560" algn="l">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venir"/>
                <a:ea typeface="Avenir"/>
                <a:cs typeface="Avenir"/>
                <a:sym typeface="Avenir"/>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dirty="0"/>
          </a:p>
        </p:txBody>
      </p:sp>
      <p:sp>
        <p:nvSpPr>
          <p:cNvPr id="377" name="Google Shape;377;p85"/>
          <p:cNvSpPr txBox="1">
            <a:spLocks noGrp="1"/>
          </p:cNvSpPr>
          <p:nvPr>
            <p:ph type="sldNum" idx="12"/>
          </p:nvPr>
        </p:nvSpPr>
        <p:spPr>
          <a:xfrm>
            <a:off x="8553450" y="4738608"/>
            <a:ext cx="590700" cy="4050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rial" panose="020B0604020202020204" pitchFamily="34" charset="0"/>
                <a:ea typeface="Arial" panose="020B0604020202020204" pitchFamily="34" charset="0"/>
                <a:cs typeface="Arial" panose="020B0604020202020204" pitchFamily="34" charset="0"/>
                <a:sym typeface="Avenir"/>
              </a:defRPr>
            </a:lvl1pPr>
            <a:lvl2pPr marL="0" marR="0" lvl="1" indent="0" algn="ctr">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venir"/>
                <a:ea typeface="Avenir"/>
                <a:cs typeface="Avenir"/>
                <a:sym typeface="Avenir"/>
              </a:defRPr>
            </a:lvl2pPr>
            <a:lvl3pPr marL="0" marR="0" lvl="2" indent="0" algn="ctr">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venir"/>
                <a:ea typeface="Avenir"/>
                <a:cs typeface="Avenir"/>
                <a:sym typeface="Avenir"/>
              </a:defRPr>
            </a:lvl3pPr>
            <a:lvl4pPr marL="0" marR="0" lvl="3" indent="0" algn="ctr">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venir"/>
                <a:ea typeface="Avenir"/>
                <a:cs typeface="Avenir"/>
                <a:sym typeface="Avenir"/>
              </a:defRPr>
            </a:lvl4pPr>
            <a:lvl5pPr marL="0" marR="0" lvl="4" indent="0" algn="ctr">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venir"/>
                <a:ea typeface="Avenir"/>
                <a:cs typeface="Avenir"/>
                <a:sym typeface="Avenir"/>
              </a:defRPr>
            </a:lvl5pPr>
            <a:lvl6pPr marL="0" marR="0" lvl="5" indent="0" algn="ctr">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venir"/>
                <a:ea typeface="Avenir"/>
                <a:cs typeface="Avenir"/>
                <a:sym typeface="Avenir"/>
              </a:defRPr>
            </a:lvl6pPr>
            <a:lvl7pPr marL="0" marR="0" lvl="6" indent="0" algn="ctr">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venir"/>
                <a:ea typeface="Avenir"/>
                <a:cs typeface="Avenir"/>
                <a:sym typeface="Avenir"/>
              </a:defRPr>
            </a:lvl7pPr>
            <a:lvl8pPr marL="0" marR="0" lvl="7" indent="0" algn="ctr">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venir"/>
                <a:ea typeface="Avenir"/>
                <a:cs typeface="Avenir"/>
                <a:sym typeface="Avenir"/>
              </a:defRPr>
            </a:lvl8pPr>
            <a:lvl9pPr marL="0" marR="0" lvl="8" indent="0" algn="ctr">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venir"/>
                <a:ea typeface="Avenir"/>
                <a:cs typeface="Avenir"/>
                <a:sym typeface="Avenir"/>
              </a:defRPr>
            </a:lvl9pPr>
          </a:lstStyle>
          <a:p>
            <a:fld id="{00000000-1234-1234-1234-123412341234}" type="slidenum">
              <a:rPr lang="en-US" smtClean="0"/>
              <a:pPr/>
              <a:t>‹#›</a:t>
            </a:fld>
            <a:endParaRPr lang="en-US" dirty="0"/>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3_1 Column Text">
  <p:cSld name="4_1 Column Text">
    <p:spTree>
      <p:nvGrpSpPr>
        <p:cNvPr id="1" name="Shape 378"/>
        <p:cNvGrpSpPr/>
        <p:nvPr/>
      </p:nvGrpSpPr>
      <p:grpSpPr>
        <a:xfrm>
          <a:off x="0" y="0"/>
          <a:ext cx="0" cy="0"/>
          <a:chOff x="0" y="0"/>
          <a:chExt cx="0" cy="0"/>
        </a:xfrm>
      </p:grpSpPr>
      <p:sp>
        <p:nvSpPr>
          <p:cNvPr id="379" name="Google Shape;379;p86"/>
          <p:cNvSpPr txBox="1">
            <a:spLocks noGrp="1"/>
          </p:cNvSpPr>
          <p:nvPr>
            <p:ph type="title"/>
          </p:nvPr>
        </p:nvSpPr>
        <p:spPr>
          <a:xfrm>
            <a:off x="266701" y="273844"/>
            <a:ext cx="8600400" cy="3618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rgbClr val="307FAE"/>
              </a:buClr>
              <a:buSzPts val="1800"/>
              <a:buFont typeface="Avenir"/>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80" name="Google Shape;380;p86"/>
          <p:cNvSpPr txBox="1">
            <a:spLocks noGrp="1"/>
          </p:cNvSpPr>
          <p:nvPr>
            <p:ph type="sldNum" idx="12"/>
          </p:nvPr>
        </p:nvSpPr>
        <p:spPr>
          <a:xfrm>
            <a:off x="8553450" y="4738608"/>
            <a:ext cx="590700" cy="4050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rial" panose="020B0604020202020204" pitchFamily="34" charset="0"/>
                <a:ea typeface="Arial" panose="020B0604020202020204" pitchFamily="34" charset="0"/>
                <a:cs typeface="Arial" panose="020B0604020202020204" pitchFamily="34" charset="0"/>
                <a:sym typeface="Avenir"/>
              </a:defRPr>
            </a:lvl1pPr>
            <a:lvl2pPr marL="0" marR="0" lvl="1" indent="0" algn="ctr">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venir"/>
                <a:ea typeface="Avenir"/>
                <a:cs typeface="Avenir"/>
                <a:sym typeface="Avenir"/>
              </a:defRPr>
            </a:lvl2pPr>
            <a:lvl3pPr marL="0" marR="0" lvl="2" indent="0" algn="ctr">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venir"/>
                <a:ea typeface="Avenir"/>
                <a:cs typeface="Avenir"/>
                <a:sym typeface="Avenir"/>
              </a:defRPr>
            </a:lvl3pPr>
            <a:lvl4pPr marL="0" marR="0" lvl="3" indent="0" algn="ctr">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venir"/>
                <a:ea typeface="Avenir"/>
                <a:cs typeface="Avenir"/>
                <a:sym typeface="Avenir"/>
              </a:defRPr>
            </a:lvl4pPr>
            <a:lvl5pPr marL="0" marR="0" lvl="4" indent="0" algn="ctr">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venir"/>
                <a:ea typeface="Avenir"/>
                <a:cs typeface="Avenir"/>
                <a:sym typeface="Avenir"/>
              </a:defRPr>
            </a:lvl5pPr>
            <a:lvl6pPr marL="0" marR="0" lvl="5" indent="0" algn="ctr">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venir"/>
                <a:ea typeface="Avenir"/>
                <a:cs typeface="Avenir"/>
                <a:sym typeface="Avenir"/>
              </a:defRPr>
            </a:lvl6pPr>
            <a:lvl7pPr marL="0" marR="0" lvl="6" indent="0" algn="ctr">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venir"/>
                <a:ea typeface="Avenir"/>
                <a:cs typeface="Avenir"/>
                <a:sym typeface="Avenir"/>
              </a:defRPr>
            </a:lvl7pPr>
            <a:lvl8pPr marL="0" marR="0" lvl="7" indent="0" algn="ctr">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venir"/>
                <a:ea typeface="Avenir"/>
                <a:cs typeface="Avenir"/>
                <a:sym typeface="Avenir"/>
              </a:defRPr>
            </a:lvl8pPr>
            <a:lvl9pPr marL="0" marR="0" lvl="8" indent="0" algn="ctr">
              <a:lnSpc>
                <a:spcPct val="100000"/>
              </a:lnSpc>
              <a:spcBef>
                <a:spcPts val="0"/>
              </a:spcBef>
              <a:spcAft>
                <a:spcPts val="0"/>
              </a:spcAft>
              <a:buClr>
                <a:schemeClr val="accent1"/>
              </a:buClr>
              <a:buSzPts val="1100"/>
              <a:buFont typeface="Avenir"/>
              <a:buNone/>
              <a:defRPr sz="1100" b="0" i="0" u="none" strike="noStrike" cap="none">
                <a:solidFill>
                  <a:schemeClr val="accent1"/>
                </a:solidFill>
                <a:latin typeface="Avenir"/>
                <a:ea typeface="Avenir"/>
                <a:cs typeface="Avenir"/>
                <a:sym typeface="Avenir"/>
              </a:defRPr>
            </a:lvl9pPr>
          </a:lstStyle>
          <a:p>
            <a:fld id="{00000000-1234-1234-1234-123412341234}" type="slidenum">
              <a:rPr lang="en-US" smtClean="0"/>
              <a:pPr/>
              <a:t>‹#›</a:t>
            </a:fld>
            <a:endParaRPr lang="en-US" dirty="0"/>
          </a:p>
        </p:txBody>
      </p:sp>
      <p:sp>
        <p:nvSpPr>
          <p:cNvPr id="381" name="Google Shape;381;p86"/>
          <p:cNvSpPr txBox="1">
            <a:spLocks noGrp="1"/>
          </p:cNvSpPr>
          <p:nvPr>
            <p:ph type="body" idx="1"/>
          </p:nvPr>
        </p:nvSpPr>
        <p:spPr>
          <a:xfrm>
            <a:off x="266701" y="730250"/>
            <a:ext cx="8600400" cy="3666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750"/>
              </a:spcBef>
              <a:spcAft>
                <a:spcPts val="0"/>
              </a:spcAft>
              <a:buClr>
                <a:srgbClr val="797979"/>
              </a:buClr>
              <a:buSzPts val="1800"/>
              <a:buNone/>
              <a:defRPr sz="1800" b="0">
                <a:solidFill>
                  <a:srgbClr val="797979"/>
                </a:solidFill>
                <a:latin typeface="Arial" panose="020B0604020202020204" pitchFamily="34" charset="0"/>
                <a:ea typeface="Arial" panose="020B0604020202020204" pitchFamily="34" charset="0"/>
                <a:cs typeface="Arial" panose="020B0604020202020204" pitchFamily="34" charset="0"/>
                <a:sym typeface="Avenir"/>
              </a:defRPr>
            </a:lvl1pPr>
            <a:lvl2pPr marL="914400" lvl="1" indent="-228600" algn="l">
              <a:lnSpc>
                <a:spcPct val="90000"/>
              </a:lnSpc>
              <a:spcBef>
                <a:spcPts val="375"/>
              </a:spcBef>
              <a:spcAft>
                <a:spcPts val="0"/>
              </a:spcAft>
              <a:buClr>
                <a:srgbClr val="797979"/>
              </a:buClr>
              <a:buSzPts val="1800"/>
              <a:buNone/>
              <a:defRPr/>
            </a:lvl2pPr>
            <a:lvl3pPr marL="1371600" lvl="2" indent="-320039" algn="l">
              <a:lnSpc>
                <a:spcPct val="90000"/>
              </a:lnSpc>
              <a:spcBef>
                <a:spcPts val="375"/>
              </a:spcBef>
              <a:spcAft>
                <a:spcPts val="0"/>
              </a:spcAft>
              <a:buSzPts val="1440"/>
              <a:buChar char="►"/>
              <a:defRPr/>
            </a:lvl3pPr>
            <a:lvl4pPr marL="1828800" lvl="3" indent="-320039" algn="l">
              <a:lnSpc>
                <a:spcPct val="90000"/>
              </a:lnSpc>
              <a:spcBef>
                <a:spcPts val="375"/>
              </a:spcBef>
              <a:spcAft>
                <a:spcPts val="0"/>
              </a:spcAft>
              <a:buSzPts val="1440"/>
              <a:buChar char="►"/>
              <a:defRPr/>
            </a:lvl4pPr>
            <a:lvl5pPr marL="2286000" lvl="4" indent="-320039" algn="l">
              <a:lnSpc>
                <a:spcPct val="90000"/>
              </a:lnSpc>
              <a:spcBef>
                <a:spcPts val="375"/>
              </a:spcBef>
              <a:spcAft>
                <a:spcPts val="0"/>
              </a:spcAft>
              <a:buSzPts val="144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image" Target="../media/image1.png"/><Relationship Id="rId2" Type="http://schemas.openxmlformats.org/officeDocument/2006/relationships/slideLayout" Target="../slideLayouts/slideLayout22.xml"/><Relationship Id="rId16" Type="http://schemas.openxmlformats.org/officeDocument/2006/relationships/theme" Target="../theme/theme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6" Type="http://schemas.openxmlformats.org/officeDocument/2006/relationships/image" Target="../media/image1.png"/><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theme" Target="../theme/theme3.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4.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2"/>
          <p:cNvSpPr txBox="1">
            <a:spLocks noGrp="1"/>
          </p:cNvSpPr>
          <p:nvPr>
            <p:ph type="title"/>
          </p:nvPr>
        </p:nvSpPr>
        <p:spPr>
          <a:xfrm>
            <a:off x="628651" y="273847"/>
            <a:ext cx="7886700" cy="994200"/>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chemeClr val="dk1"/>
              </a:buClr>
              <a:buSzPts val="3300"/>
              <a:buFont typeface="Roboto"/>
              <a:buNone/>
              <a:defRPr sz="3300" b="1" i="0" u="none" strike="noStrike" cap="none">
                <a:solidFill>
                  <a:schemeClr val="dk1"/>
                </a:solidFill>
                <a:latin typeface="Roboto"/>
                <a:ea typeface="Roboto"/>
                <a:cs typeface="Roboto"/>
                <a:sym typeface="Roboto"/>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dirty="0"/>
          </a:p>
        </p:txBody>
      </p:sp>
      <p:sp>
        <p:nvSpPr>
          <p:cNvPr id="11" name="Google Shape;11;p22"/>
          <p:cNvSpPr txBox="1">
            <a:spLocks noGrp="1"/>
          </p:cNvSpPr>
          <p:nvPr>
            <p:ph type="body" idx="1"/>
          </p:nvPr>
        </p:nvSpPr>
        <p:spPr>
          <a:xfrm>
            <a:off x="628651" y="1369219"/>
            <a:ext cx="7886700" cy="32634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90000"/>
              </a:lnSpc>
              <a:spcBef>
                <a:spcPts val="800"/>
              </a:spcBef>
              <a:spcAft>
                <a:spcPts val="0"/>
              </a:spcAft>
              <a:buClr>
                <a:schemeClr val="dk1"/>
              </a:buClr>
              <a:buSzPts val="2700"/>
              <a:buFont typeface="Roboto"/>
              <a:buNone/>
              <a:defRPr sz="2700" b="1" i="0" u="none" strike="noStrike" cap="none">
                <a:solidFill>
                  <a:schemeClr val="dk1"/>
                </a:solidFill>
                <a:latin typeface="Roboto"/>
                <a:ea typeface="Roboto"/>
                <a:cs typeface="Roboto"/>
                <a:sym typeface="Roboto"/>
              </a:defRPr>
            </a:lvl1pPr>
            <a:lvl2pPr marL="914400" marR="0" lvl="1" indent="-228600" algn="l" rtl="0">
              <a:lnSpc>
                <a:spcPct val="90000"/>
              </a:lnSpc>
              <a:spcBef>
                <a:spcPts val="400"/>
              </a:spcBef>
              <a:spcAft>
                <a:spcPts val="0"/>
              </a:spcAft>
              <a:buClr>
                <a:schemeClr val="dk1"/>
              </a:buClr>
              <a:buSzPts val="1400"/>
              <a:buFont typeface="Roboto"/>
              <a:buNone/>
              <a:defRPr sz="1400" b="1" i="0" u="none" strike="noStrike" cap="none">
                <a:solidFill>
                  <a:schemeClr val="dk1"/>
                </a:solidFill>
                <a:latin typeface="Roboto"/>
                <a:ea typeface="Roboto"/>
                <a:cs typeface="Roboto"/>
                <a:sym typeface="Roboto"/>
              </a:defRPr>
            </a:lvl2pPr>
            <a:lvl3pPr marL="1371600" marR="0" lvl="2" indent="-228600" algn="l" rtl="0">
              <a:lnSpc>
                <a:spcPct val="90000"/>
              </a:lnSpc>
              <a:spcBef>
                <a:spcPts val="400"/>
              </a:spcBef>
              <a:spcAft>
                <a:spcPts val="0"/>
              </a:spcAft>
              <a:buClr>
                <a:schemeClr val="accent4"/>
              </a:buClr>
              <a:buSzPts val="1100"/>
              <a:buFont typeface="Roboto"/>
              <a:buNone/>
              <a:defRPr sz="1100" b="0" i="0" u="none" strike="noStrike" cap="none">
                <a:solidFill>
                  <a:schemeClr val="accent4"/>
                </a:solidFill>
                <a:latin typeface="Roboto"/>
                <a:ea typeface="Roboto"/>
                <a:cs typeface="Roboto"/>
                <a:sym typeface="Roboto"/>
              </a:defRPr>
            </a:lvl3pPr>
            <a:lvl4pPr marL="1828800" marR="0" lvl="3" indent="-228600" algn="l" rtl="0">
              <a:lnSpc>
                <a:spcPct val="90000"/>
              </a:lnSpc>
              <a:spcBef>
                <a:spcPts val="400"/>
              </a:spcBef>
              <a:spcAft>
                <a:spcPts val="0"/>
              </a:spcAft>
              <a:buClr>
                <a:schemeClr val="dk1"/>
              </a:buClr>
              <a:buSzPts val="1100"/>
              <a:buFont typeface="Roboto"/>
              <a:buNone/>
              <a:defRPr sz="1100" b="1" i="0" u="none" strike="noStrike" cap="none">
                <a:solidFill>
                  <a:schemeClr val="dk1"/>
                </a:solidFill>
                <a:latin typeface="Roboto"/>
                <a:ea typeface="Roboto"/>
                <a:cs typeface="Roboto"/>
                <a:sym typeface="Roboto"/>
              </a:defRPr>
            </a:lvl4pPr>
            <a:lvl5pPr marL="2286000" marR="0" lvl="4" indent="-228600" algn="l" rtl="0">
              <a:lnSpc>
                <a:spcPct val="120000"/>
              </a:lnSpc>
              <a:spcBef>
                <a:spcPts val="400"/>
              </a:spcBef>
              <a:spcAft>
                <a:spcPts val="0"/>
              </a:spcAft>
              <a:buClr>
                <a:schemeClr val="accent4"/>
              </a:buClr>
              <a:buSzPts val="800"/>
              <a:buFont typeface="Roboto"/>
              <a:buNone/>
              <a:defRPr sz="800" b="0" i="0" u="none" strike="noStrike" cap="none">
                <a:solidFill>
                  <a:schemeClr val="accent4"/>
                </a:solidFill>
                <a:latin typeface="Roboto"/>
                <a:ea typeface="Roboto"/>
                <a:cs typeface="Roboto"/>
                <a:sym typeface="Roboto"/>
              </a:defRPr>
            </a:lvl5pPr>
            <a:lvl6pPr marL="2743200" marR="0" lvl="5" indent="-317500" algn="l" rtl="0">
              <a:lnSpc>
                <a:spcPct val="90000"/>
              </a:lnSpc>
              <a:spcBef>
                <a:spcPts val="4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6pPr>
            <a:lvl7pPr marL="3200400" marR="0" lvl="6" indent="-317500" algn="l" rtl="0">
              <a:lnSpc>
                <a:spcPct val="90000"/>
              </a:lnSpc>
              <a:spcBef>
                <a:spcPts val="4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7pPr>
            <a:lvl8pPr marL="3657600" marR="0" lvl="7" indent="-317500" algn="l" rtl="0">
              <a:lnSpc>
                <a:spcPct val="90000"/>
              </a:lnSpc>
              <a:spcBef>
                <a:spcPts val="4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8pPr>
            <a:lvl9pPr marL="4114800" marR="0" lvl="8" indent="-317500" algn="l" rtl="0">
              <a:lnSpc>
                <a:spcPct val="90000"/>
              </a:lnSpc>
              <a:spcBef>
                <a:spcPts val="4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9pPr>
          </a:lstStyle>
          <a:p>
            <a:endParaRPr dirty="0"/>
          </a:p>
        </p:txBody>
      </p:sp>
      <p:sp>
        <p:nvSpPr>
          <p:cNvPr id="12" name="Google Shape;12;p22"/>
          <p:cNvSpPr/>
          <p:nvPr/>
        </p:nvSpPr>
        <p:spPr>
          <a:xfrm>
            <a:off x="0" y="4637499"/>
            <a:ext cx="9144000" cy="5061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sp>
        <p:nvSpPr>
          <p:cNvPr id="13" name="Google Shape;13;p22"/>
          <p:cNvSpPr txBox="1">
            <a:spLocks noGrp="1"/>
          </p:cNvSpPr>
          <p:nvPr>
            <p:ph type="sldNum" idx="12"/>
          </p:nvPr>
        </p:nvSpPr>
        <p:spPr>
          <a:xfrm>
            <a:off x="8553450" y="4738608"/>
            <a:ext cx="590700" cy="4050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rial" panose="020B0604020202020204" pitchFamily="34" charset="0"/>
                <a:ea typeface="Arial" panose="020B0604020202020204" pitchFamily="34" charset="0"/>
                <a:cs typeface="Arial" panose="020B0604020202020204" pitchFamily="34" charset="0"/>
                <a:sym typeface="Avenir"/>
              </a:defRPr>
            </a:lvl1pPr>
            <a:lvl2pPr marL="0" marR="0" lvl="1"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2pPr>
            <a:lvl3pPr marL="0" marR="0" lvl="2"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3pPr>
            <a:lvl4pPr marL="0" marR="0" lvl="3"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4pPr>
            <a:lvl5pPr marL="0" marR="0" lvl="4"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5pPr>
            <a:lvl6pPr marL="0" marR="0" lvl="5"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6pPr>
            <a:lvl7pPr marL="0" marR="0" lvl="6"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7pPr>
            <a:lvl8pPr marL="0" marR="0" lvl="7"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8pPr>
            <a:lvl9pPr marL="0" marR="0" lvl="8" indent="0" algn="ctr" rtl="0">
              <a:lnSpc>
                <a:spcPct val="100000"/>
              </a:lnSpc>
              <a:spcBef>
                <a:spcPts val="0"/>
              </a:spcBef>
              <a:spcAft>
                <a:spcPts val="0"/>
              </a:spcAft>
              <a:buClr>
                <a:srgbClr val="000000"/>
              </a:buClr>
              <a:buSzPts val="1100"/>
              <a:buFont typeface="Arial"/>
              <a:buNone/>
              <a:defRPr sz="1100" b="0" i="0" u="none" strike="noStrike" cap="none">
                <a:solidFill>
                  <a:schemeClr val="accent1"/>
                </a:solidFill>
                <a:latin typeface="Avenir"/>
                <a:ea typeface="Avenir"/>
                <a:cs typeface="Avenir"/>
                <a:sym typeface="Avenir"/>
              </a:defRPr>
            </a:lvl9pPr>
          </a:lstStyle>
          <a:p>
            <a:fld id="{00000000-1234-1234-1234-123412341234}" type="slidenum">
              <a:rPr lang="en-US" smtClean="0"/>
              <a:pPr/>
              <a:t>‹#›</a:t>
            </a:fld>
            <a:endParaRPr lang="en-US" dirty="0"/>
          </a:p>
        </p:txBody>
      </p:sp>
      <p:pic>
        <p:nvPicPr>
          <p:cNvPr id="14" name="Google Shape;14;p22"/>
          <p:cNvPicPr preferRelativeResize="0"/>
          <p:nvPr/>
        </p:nvPicPr>
        <p:blipFill rotWithShape="1">
          <a:blip r:embed="rId22">
            <a:alphaModFix/>
          </a:blip>
          <a:srcRect/>
          <a:stretch/>
        </p:blipFill>
        <p:spPr>
          <a:xfrm>
            <a:off x="161926" y="4738608"/>
            <a:ext cx="1345546" cy="318986"/>
          </a:xfrm>
          <a:prstGeom prst="rect">
            <a:avLst/>
          </a:prstGeom>
          <a:noFill/>
          <a:ln>
            <a:noFill/>
          </a:ln>
        </p:spPr>
      </p:pic>
      <p:sp>
        <p:nvSpPr>
          <p:cNvPr id="15" name="Google Shape;15;p22"/>
          <p:cNvSpPr txBox="1"/>
          <p:nvPr/>
        </p:nvSpPr>
        <p:spPr>
          <a:xfrm>
            <a:off x="7212004" y="4811373"/>
            <a:ext cx="1507500" cy="2463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500"/>
              <a:buFont typeface="Arial"/>
              <a:buNone/>
            </a:pPr>
            <a:r>
              <a:rPr lang="en-US" sz="500" b="0" i="0" u="none" strike="noStrike" cap="none">
                <a:solidFill>
                  <a:srgbClr val="797979"/>
                </a:solidFill>
                <a:latin typeface="Calibri"/>
                <a:ea typeface="Calibri"/>
                <a:cs typeface="Calibri"/>
                <a:sym typeface="Calibri"/>
              </a:rPr>
              <a:t>Confidential and Proprietary, </a:t>
            </a:r>
            <a:br>
              <a:rPr lang="en-US" sz="500" b="0" i="0" u="none" strike="noStrike" cap="none">
                <a:solidFill>
                  <a:srgbClr val="797979"/>
                </a:solidFill>
                <a:latin typeface="Calibri"/>
                <a:ea typeface="Calibri"/>
                <a:cs typeface="Calibri"/>
                <a:sym typeface="Calibri"/>
              </a:rPr>
            </a:br>
            <a:r>
              <a:rPr lang="en-US" sz="500" b="0" i="0" u="none" strike="noStrike" cap="none">
                <a:solidFill>
                  <a:srgbClr val="797979"/>
                </a:solidFill>
                <a:latin typeface="Calibri"/>
                <a:ea typeface="Calibri"/>
                <a:cs typeface="Calibri"/>
                <a:sym typeface="Calibri"/>
              </a:rPr>
              <a:t>Not for Distribution and Subject to NDA</a:t>
            </a:r>
            <a:endParaRPr sz="500" b="0" i="0" u="none" strike="noStrike" cap="none">
              <a:solidFill>
                <a:srgbClr val="797979"/>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mc:AlternateContent xmlns:mc="http://schemas.openxmlformats.org/markup-compatibility/2006" xmlns:p14="http://schemas.microsoft.com/office/powerpoint/2010/main">
    <mc:Choice Requires="p14">
      <p:transition spd="slow">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3"/>
        <p:cNvGrpSpPr/>
        <p:nvPr/>
      </p:nvGrpSpPr>
      <p:grpSpPr>
        <a:xfrm>
          <a:off x="0" y="0"/>
          <a:ext cx="0" cy="0"/>
          <a:chOff x="0" y="0"/>
          <a:chExt cx="0" cy="0"/>
        </a:xfrm>
      </p:grpSpPr>
      <p:sp>
        <p:nvSpPr>
          <p:cNvPr id="134" name="Google Shape;134;p25"/>
          <p:cNvSpPr txBox="1">
            <a:spLocks noGrp="1"/>
          </p:cNvSpPr>
          <p:nvPr>
            <p:ph type="title"/>
          </p:nvPr>
        </p:nvSpPr>
        <p:spPr>
          <a:xfrm>
            <a:off x="628651" y="273847"/>
            <a:ext cx="7886700" cy="994200"/>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chemeClr val="dk1"/>
              </a:buClr>
              <a:buSzPts val="3300"/>
              <a:buFont typeface="Roboto"/>
              <a:buNone/>
              <a:defRPr sz="3300" b="1" i="0" u="none" strike="noStrike" cap="none">
                <a:solidFill>
                  <a:schemeClr val="dk1"/>
                </a:solidFill>
                <a:latin typeface="Roboto"/>
                <a:ea typeface="Roboto"/>
                <a:cs typeface="Roboto"/>
                <a:sym typeface="Roboto"/>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dirty="0"/>
          </a:p>
        </p:txBody>
      </p:sp>
      <p:sp>
        <p:nvSpPr>
          <p:cNvPr id="135" name="Google Shape;135;p25"/>
          <p:cNvSpPr txBox="1">
            <a:spLocks noGrp="1"/>
          </p:cNvSpPr>
          <p:nvPr>
            <p:ph type="body" idx="1"/>
          </p:nvPr>
        </p:nvSpPr>
        <p:spPr>
          <a:xfrm>
            <a:off x="628651" y="1352844"/>
            <a:ext cx="7886700" cy="32634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90000"/>
              </a:lnSpc>
              <a:spcBef>
                <a:spcPts val="800"/>
              </a:spcBef>
              <a:spcAft>
                <a:spcPts val="0"/>
              </a:spcAft>
              <a:buClr>
                <a:schemeClr val="dk1"/>
              </a:buClr>
              <a:buSzPts val="2700"/>
              <a:buFont typeface="Roboto"/>
              <a:buNone/>
              <a:defRPr sz="2700" b="1" i="0" u="none" strike="noStrike" cap="none">
                <a:solidFill>
                  <a:schemeClr val="dk1"/>
                </a:solidFill>
                <a:latin typeface="Roboto"/>
                <a:ea typeface="Roboto"/>
                <a:cs typeface="Roboto"/>
                <a:sym typeface="Roboto"/>
              </a:defRPr>
            </a:lvl1pPr>
            <a:lvl2pPr marL="914400" marR="0" lvl="1" indent="-228600" algn="l" rtl="0">
              <a:lnSpc>
                <a:spcPct val="90000"/>
              </a:lnSpc>
              <a:spcBef>
                <a:spcPts val="400"/>
              </a:spcBef>
              <a:spcAft>
                <a:spcPts val="0"/>
              </a:spcAft>
              <a:buClr>
                <a:schemeClr val="dk1"/>
              </a:buClr>
              <a:buSzPts val="1400"/>
              <a:buFont typeface="Roboto"/>
              <a:buNone/>
              <a:defRPr sz="1400" b="1" i="0" u="none" strike="noStrike" cap="none">
                <a:solidFill>
                  <a:schemeClr val="dk1"/>
                </a:solidFill>
                <a:latin typeface="Roboto"/>
                <a:ea typeface="Roboto"/>
                <a:cs typeface="Roboto"/>
                <a:sym typeface="Roboto"/>
              </a:defRPr>
            </a:lvl2pPr>
            <a:lvl3pPr marL="1371600" marR="0" lvl="2" indent="-228600" algn="l" rtl="0">
              <a:lnSpc>
                <a:spcPct val="90000"/>
              </a:lnSpc>
              <a:spcBef>
                <a:spcPts val="400"/>
              </a:spcBef>
              <a:spcAft>
                <a:spcPts val="0"/>
              </a:spcAft>
              <a:buClr>
                <a:schemeClr val="accent4"/>
              </a:buClr>
              <a:buSzPts val="1100"/>
              <a:buFont typeface="Roboto"/>
              <a:buNone/>
              <a:defRPr sz="1100" b="0" i="0" u="none" strike="noStrike" cap="none">
                <a:solidFill>
                  <a:schemeClr val="accent4"/>
                </a:solidFill>
                <a:latin typeface="Roboto"/>
                <a:ea typeface="Roboto"/>
                <a:cs typeface="Roboto"/>
                <a:sym typeface="Roboto"/>
              </a:defRPr>
            </a:lvl3pPr>
            <a:lvl4pPr marL="1828800" marR="0" lvl="3" indent="-228600" algn="l" rtl="0">
              <a:lnSpc>
                <a:spcPct val="90000"/>
              </a:lnSpc>
              <a:spcBef>
                <a:spcPts val="400"/>
              </a:spcBef>
              <a:spcAft>
                <a:spcPts val="0"/>
              </a:spcAft>
              <a:buClr>
                <a:schemeClr val="dk1"/>
              </a:buClr>
              <a:buSzPts val="1100"/>
              <a:buFont typeface="Roboto"/>
              <a:buNone/>
              <a:defRPr sz="1100" b="1" i="0" u="none" strike="noStrike" cap="none">
                <a:solidFill>
                  <a:schemeClr val="dk1"/>
                </a:solidFill>
                <a:latin typeface="Roboto"/>
                <a:ea typeface="Roboto"/>
                <a:cs typeface="Roboto"/>
                <a:sym typeface="Roboto"/>
              </a:defRPr>
            </a:lvl4pPr>
            <a:lvl5pPr marL="2286000" marR="0" lvl="4" indent="-228600" algn="l" rtl="0">
              <a:lnSpc>
                <a:spcPct val="120000"/>
              </a:lnSpc>
              <a:spcBef>
                <a:spcPts val="400"/>
              </a:spcBef>
              <a:spcAft>
                <a:spcPts val="0"/>
              </a:spcAft>
              <a:buClr>
                <a:schemeClr val="accent4"/>
              </a:buClr>
              <a:buSzPts val="800"/>
              <a:buFont typeface="Roboto"/>
              <a:buNone/>
              <a:defRPr sz="800" b="0" i="0" u="none" strike="noStrike" cap="none">
                <a:solidFill>
                  <a:schemeClr val="accent4"/>
                </a:solidFill>
                <a:latin typeface="Roboto"/>
                <a:ea typeface="Roboto"/>
                <a:cs typeface="Roboto"/>
                <a:sym typeface="Roboto"/>
              </a:defRPr>
            </a:lvl5pPr>
            <a:lvl6pPr marL="2743200" marR="0" lvl="5" indent="-317500" algn="l" rtl="0">
              <a:lnSpc>
                <a:spcPct val="90000"/>
              </a:lnSpc>
              <a:spcBef>
                <a:spcPts val="4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6pPr>
            <a:lvl7pPr marL="3200400" marR="0" lvl="6" indent="-317500" algn="l" rtl="0">
              <a:lnSpc>
                <a:spcPct val="90000"/>
              </a:lnSpc>
              <a:spcBef>
                <a:spcPts val="4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7pPr>
            <a:lvl8pPr marL="3657600" marR="0" lvl="7" indent="-317500" algn="l" rtl="0">
              <a:lnSpc>
                <a:spcPct val="90000"/>
              </a:lnSpc>
              <a:spcBef>
                <a:spcPts val="4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8pPr>
            <a:lvl9pPr marL="4114800" marR="0" lvl="8" indent="-317500" algn="l" rtl="0">
              <a:lnSpc>
                <a:spcPct val="90000"/>
              </a:lnSpc>
              <a:spcBef>
                <a:spcPts val="4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9pPr>
          </a:lstStyle>
          <a:p>
            <a:endParaRPr dirty="0"/>
          </a:p>
        </p:txBody>
      </p:sp>
      <p:sp>
        <p:nvSpPr>
          <p:cNvPr id="136" name="Google Shape;136;p25"/>
          <p:cNvSpPr/>
          <p:nvPr/>
        </p:nvSpPr>
        <p:spPr>
          <a:xfrm>
            <a:off x="0" y="4637499"/>
            <a:ext cx="9144000" cy="5061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Calibri"/>
              <a:ea typeface="Calibri"/>
              <a:cs typeface="Calibri"/>
              <a:sym typeface="Calibri"/>
            </a:endParaRPr>
          </a:p>
        </p:txBody>
      </p:sp>
      <p:pic>
        <p:nvPicPr>
          <p:cNvPr id="137" name="Google Shape;137;p25"/>
          <p:cNvPicPr preferRelativeResize="0"/>
          <p:nvPr/>
        </p:nvPicPr>
        <p:blipFill rotWithShape="1">
          <a:blip r:embed="rId17">
            <a:alphaModFix/>
          </a:blip>
          <a:srcRect/>
          <a:stretch/>
        </p:blipFill>
        <p:spPr>
          <a:xfrm>
            <a:off x="257550" y="4767399"/>
            <a:ext cx="1038900" cy="246300"/>
          </a:xfrm>
          <a:prstGeom prst="rect">
            <a:avLst/>
          </a:prstGeom>
          <a:noFill/>
          <a:ln>
            <a:noFill/>
          </a:ln>
        </p:spPr>
      </p:pic>
      <p:sp>
        <p:nvSpPr>
          <p:cNvPr id="138" name="Google Shape;138;p25"/>
          <p:cNvSpPr txBox="1"/>
          <p:nvPr/>
        </p:nvSpPr>
        <p:spPr>
          <a:xfrm>
            <a:off x="7049229" y="4811373"/>
            <a:ext cx="1507500" cy="2463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600"/>
              <a:buFont typeface="Arial"/>
              <a:buNone/>
            </a:pPr>
            <a:r>
              <a:rPr lang="en-US" sz="600" b="0" i="0" u="none" strike="noStrike" cap="none" dirty="0">
                <a:solidFill>
                  <a:srgbClr val="797979"/>
                </a:solidFill>
                <a:latin typeface="Arial" panose="020B0604020202020204" pitchFamily="34" charset="0"/>
                <a:ea typeface="Roboto"/>
                <a:cs typeface="Arial" panose="020B0604020202020204" pitchFamily="34" charset="0"/>
                <a:sym typeface="Roboto"/>
              </a:rPr>
              <a:t>Confidential and Proprietary, </a:t>
            </a:r>
            <a:br>
              <a:rPr lang="en-US" sz="600" b="0" i="0" u="none" strike="noStrike" cap="none" dirty="0">
                <a:solidFill>
                  <a:srgbClr val="797979"/>
                </a:solidFill>
                <a:latin typeface="Arial" panose="020B0604020202020204" pitchFamily="34" charset="0"/>
                <a:ea typeface="Roboto"/>
                <a:cs typeface="Arial" panose="020B0604020202020204" pitchFamily="34" charset="0"/>
                <a:sym typeface="Roboto"/>
              </a:rPr>
            </a:br>
            <a:r>
              <a:rPr lang="en-US" sz="600" b="0" i="0" u="none" strike="noStrike" cap="none" dirty="0">
                <a:solidFill>
                  <a:srgbClr val="797979"/>
                </a:solidFill>
                <a:latin typeface="Arial" panose="020B0604020202020204" pitchFamily="34" charset="0"/>
                <a:ea typeface="Roboto"/>
                <a:cs typeface="Arial" panose="020B0604020202020204" pitchFamily="34" charset="0"/>
                <a:sym typeface="Roboto"/>
              </a:rPr>
              <a:t>Not for Distribution and Subject to NDA</a:t>
            </a:r>
            <a:endParaRPr sz="600" b="0" i="0" u="none" strike="noStrike" cap="none" dirty="0">
              <a:solidFill>
                <a:srgbClr val="797979"/>
              </a:solidFill>
              <a:latin typeface="Arial" panose="020B0604020202020204" pitchFamily="34" charset="0"/>
              <a:ea typeface="Roboto"/>
              <a:cs typeface="Arial" panose="020B0604020202020204" pitchFamily="34" charset="0"/>
              <a:sym typeface="Roboto"/>
            </a:endParaRPr>
          </a:p>
        </p:txBody>
      </p:sp>
      <p:sp>
        <p:nvSpPr>
          <p:cNvPr id="139" name="Google Shape;139;p25"/>
          <p:cNvSpPr txBox="1"/>
          <p:nvPr/>
        </p:nvSpPr>
        <p:spPr>
          <a:xfrm>
            <a:off x="8316783" y="4716192"/>
            <a:ext cx="548700" cy="3936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800"/>
              <a:buFont typeface="Arial"/>
              <a:buNone/>
            </a:pPr>
            <a:fld id="{00000000-1234-1234-1234-123412341234}" type="slidenum">
              <a:rPr lang="en-US" sz="800" b="0" i="0" u="none" strike="noStrike" cap="none">
                <a:solidFill>
                  <a:srgbClr val="797979"/>
                </a:solidFill>
                <a:latin typeface="Arial" panose="020B0604020202020204" pitchFamily="34" charset="0"/>
                <a:ea typeface="Roboto"/>
                <a:cs typeface="Arial" panose="020B0604020202020204" pitchFamily="34" charset="0"/>
                <a:sym typeface="Roboto"/>
              </a:rPr>
              <a:t>‹#›</a:t>
            </a:fld>
            <a:endParaRPr sz="800" b="0" i="0" u="none" strike="noStrike" cap="none" dirty="0">
              <a:solidFill>
                <a:srgbClr val="797979"/>
              </a:solidFill>
              <a:latin typeface="Arial" panose="020B0604020202020204" pitchFamily="34" charset="0"/>
              <a:ea typeface="Roboto"/>
              <a:cs typeface="Arial" panose="020B0604020202020204" pitchFamily="34" charset="0"/>
              <a:sym typeface="Roboto"/>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Lst>
  <mc:AlternateContent xmlns:mc="http://schemas.openxmlformats.org/markup-compatibility/2006" xmlns:p14="http://schemas.microsoft.com/office/powerpoint/2010/main">
    <mc:Choice Requires="p14">
      <p:transition spd="slow">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8"/>
        <p:cNvGrpSpPr/>
        <p:nvPr/>
      </p:nvGrpSpPr>
      <p:grpSpPr>
        <a:xfrm>
          <a:off x="0" y="0"/>
          <a:ext cx="0" cy="0"/>
          <a:chOff x="0" y="0"/>
          <a:chExt cx="0" cy="0"/>
        </a:xfrm>
      </p:grpSpPr>
      <p:sp>
        <p:nvSpPr>
          <p:cNvPr id="219" name="Google Shape;219;p27"/>
          <p:cNvSpPr txBox="1">
            <a:spLocks noGrp="1"/>
          </p:cNvSpPr>
          <p:nvPr>
            <p:ph type="title"/>
          </p:nvPr>
        </p:nvSpPr>
        <p:spPr>
          <a:xfrm>
            <a:off x="628651" y="273847"/>
            <a:ext cx="7886700" cy="994200"/>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chemeClr val="dk1"/>
              </a:buClr>
              <a:buSzPts val="3300"/>
              <a:buFont typeface="Roboto"/>
              <a:buNone/>
              <a:defRPr sz="3300" b="1" i="0" u="none" strike="noStrike" cap="none">
                <a:solidFill>
                  <a:schemeClr val="dk1"/>
                </a:solidFill>
                <a:latin typeface="Roboto"/>
                <a:ea typeface="Roboto"/>
                <a:cs typeface="Roboto"/>
                <a:sym typeface="Roboto"/>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dirty="0"/>
          </a:p>
        </p:txBody>
      </p:sp>
      <p:sp>
        <p:nvSpPr>
          <p:cNvPr id="220" name="Google Shape;220;p27"/>
          <p:cNvSpPr txBox="1">
            <a:spLocks noGrp="1"/>
          </p:cNvSpPr>
          <p:nvPr>
            <p:ph type="body" idx="1"/>
          </p:nvPr>
        </p:nvSpPr>
        <p:spPr>
          <a:xfrm>
            <a:off x="628651" y="1352844"/>
            <a:ext cx="7886700" cy="32634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90000"/>
              </a:lnSpc>
              <a:spcBef>
                <a:spcPts val="800"/>
              </a:spcBef>
              <a:spcAft>
                <a:spcPts val="0"/>
              </a:spcAft>
              <a:buClr>
                <a:schemeClr val="dk1"/>
              </a:buClr>
              <a:buSzPts val="2700"/>
              <a:buFont typeface="Roboto"/>
              <a:buNone/>
              <a:defRPr sz="2700" b="1" i="0" u="none" strike="noStrike" cap="none">
                <a:solidFill>
                  <a:schemeClr val="dk1"/>
                </a:solidFill>
                <a:latin typeface="Roboto"/>
                <a:ea typeface="Roboto"/>
                <a:cs typeface="Roboto"/>
                <a:sym typeface="Roboto"/>
              </a:defRPr>
            </a:lvl1pPr>
            <a:lvl2pPr marL="914400" marR="0" lvl="1" indent="-228600" algn="l" rtl="0">
              <a:lnSpc>
                <a:spcPct val="90000"/>
              </a:lnSpc>
              <a:spcBef>
                <a:spcPts val="400"/>
              </a:spcBef>
              <a:spcAft>
                <a:spcPts val="0"/>
              </a:spcAft>
              <a:buClr>
                <a:schemeClr val="dk1"/>
              </a:buClr>
              <a:buSzPts val="1400"/>
              <a:buFont typeface="Roboto"/>
              <a:buNone/>
              <a:defRPr sz="1400" b="1" i="0" u="none" strike="noStrike" cap="none">
                <a:solidFill>
                  <a:schemeClr val="dk1"/>
                </a:solidFill>
                <a:latin typeface="Roboto"/>
                <a:ea typeface="Roboto"/>
                <a:cs typeface="Roboto"/>
                <a:sym typeface="Roboto"/>
              </a:defRPr>
            </a:lvl2pPr>
            <a:lvl3pPr marL="1371600" marR="0" lvl="2" indent="-228600" algn="l" rtl="0">
              <a:lnSpc>
                <a:spcPct val="90000"/>
              </a:lnSpc>
              <a:spcBef>
                <a:spcPts val="400"/>
              </a:spcBef>
              <a:spcAft>
                <a:spcPts val="0"/>
              </a:spcAft>
              <a:buClr>
                <a:schemeClr val="accent4"/>
              </a:buClr>
              <a:buSzPts val="1100"/>
              <a:buFont typeface="Roboto"/>
              <a:buNone/>
              <a:defRPr sz="1100" b="0" i="0" u="none" strike="noStrike" cap="none">
                <a:solidFill>
                  <a:schemeClr val="accent4"/>
                </a:solidFill>
                <a:latin typeface="Roboto"/>
                <a:ea typeface="Roboto"/>
                <a:cs typeface="Roboto"/>
                <a:sym typeface="Roboto"/>
              </a:defRPr>
            </a:lvl3pPr>
            <a:lvl4pPr marL="1828800" marR="0" lvl="3" indent="-228600" algn="l" rtl="0">
              <a:lnSpc>
                <a:spcPct val="90000"/>
              </a:lnSpc>
              <a:spcBef>
                <a:spcPts val="400"/>
              </a:spcBef>
              <a:spcAft>
                <a:spcPts val="0"/>
              </a:spcAft>
              <a:buClr>
                <a:schemeClr val="dk1"/>
              </a:buClr>
              <a:buSzPts val="1100"/>
              <a:buFont typeface="Roboto"/>
              <a:buNone/>
              <a:defRPr sz="1100" b="1" i="0" u="none" strike="noStrike" cap="none">
                <a:solidFill>
                  <a:schemeClr val="dk1"/>
                </a:solidFill>
                <a:latin typeface="Roboto"/>
                <a:ea typeface="Roboto"/>
                <a:cs typeface="Roboto"/>
                <a:sym typeface="Roboto"/>
              </a:defRPr>
            </a:lvl4pPr>
            <a:lvl5pPr marL="2286000" marR="0" lvl="4" indent="-228600" algn="l" rtl="0">
              <a:lnSpc>
                <a:spcPct val="120000"/>
              </a:lnSpc>
              <a:spcBef>
                <a:spcPts val="400"/>
              </a:spcBef>
              <a:spcAft>
                <a:spcPts val="0"/>
              </a:spcAft>
              <a:buClr>
                <a:schemeClr val="accent4"/>
              </a:buClr>
              <a:buSzPts val="800"/>
              <a:buFont typeface="Roboto"/>
              <a:buNone/>
              <a:defRPr sz="800" b="0" i="0" u="none" strike="noStrike" cap="none">
                <a:solidFill>
                  <a:schemeClr val="accent4"/>
                </a:solidFill>
                <a:latin typeface="Roboto"/>
                <a:ea typeface="Roboto"/>
                <a:cs typeface="Roboto"/>
                <a:sym typeface="Roboto"/>
              </a:defRPr>
            </a:lvl5pPr>
            <a:lvl6pPr marL="2743200" marR="0" lvl="5" indent="-317500" algn="l" rtl="0">
              <a:lnSpc>
                <a:spcPct val="90000"/>
              </a:lnSpc>
              <a:spcBef>
                <a:spcPts val="4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6pPr>
            <a:lvl7pPr marL="3200400" marR="0" lvl="6" indent="-317500" algn="l" rtl="0">
              <a:lnSpc>
                <a:spcPct val="90000"/>
              </a:lnSpc>
              <a:spcBef>
                <a:spcPts val="4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7pPr>
            <a:lvl8pPr marL="3657600" marR="0" lvl="7" indent="-317500" algn="l" rtl="0">
              <a:lnSpc>
                <a:spcPct val="90000"/>
              </a:lnSpc>
              <a:spcBef>
                <a:spcPts val="4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8pPr>
            <a:lvl9pPr marL="4114800" marR="0" lvl="8" indent="-317500" algn="l" rtl="0">
              <a:lnSpc>
                <a:spcPct val="90000"/>
              </a:lnSpc>
              <a:spcBef>
                <a:spcPts val="400"/>
              </a:spcBef>
              <a:spcAft>
                <a:spcPts val="0"/>
              </a:spcAft>
              <a:buClr>
                <a:schemeClr val="dk1"/>
              </a:buClr>
              <a:buSzPts val="1400"/>
              <a:buFont typeface="Roboto"/>
              <a:buChar char="•"/>
              <a:defRPr sz="1400" b="0" i="0" u="none" strike="noStrike" cap="none">
                <a:solidFill>
                  <a:schemeClr val="dk1"/>
                </a:solidFill>
                <a:latin typeface="Roboto"/>
                <a:ea typeface="Roboto"/>
                <a:cs typeface="Roboto"/>
                <a:sym typeface="Roboto"/>
              </a:defRPr>
            </a:lvl9pPr>
          </a:lstStyle>
          <a:p>
            <a:endParaRPr dirty="0"/>
          </a:p>
        </p:txBody>
      </p:sp>
      <p:sp>
        <p:nvSpPr>
          <p:cNvPr id="221" name="Google Shape;221;p27"/>
          <p:cNvSpPr/>
          <p:nvPr/>
        </p:nvSpPr>
        <p:spPr>
          <a:xfrm>
            <a:off x="0" y="4637499"/>
            <a:ext cx="9144000" cy="5061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Calibri"/>
              <a:ea typeface="Calibri"/>
              <a:cs typeface="Calibri"/>
              <a:sym typeface="Calibri"/>
            </a:endParaRPr>
          </a:p>
        </p:txBody>
      </p:sp>
      <p:pic>
        <p:nvPicPr>
          <p:cNvPr id="222" name="Google Shape;222;p27"/>
          <p:cNvPicPr preferRelativeResize="0"/>
          <p:nvPr/>
        </p:nvPicPr>
        <p:blipFill rotWithShape="1">
          <a:blip r:embed="rId16">
            <a:alphaModFix/>
          </a:blip>
          <a:srcRect/>
          <a:stretch/>
        </p:blipFill>
        <p:spPr>
          <a:xfrm>
            <a:off x="257550" y="4767399"/>
            <a:ext cx="1038900" cy="246300"/>
          </a:xfrm>
          <a:prstGeom prst="rect">
            <a:avLst/>
          </a:prstGeom>
          <a:noFill/>
          <a:ln>
            <a:noFill/>
          </a:ln>
        </p:spPr>
      </p:pic>
      <p:sp>
        <p:nvSpPr>
          <p:cNvPr id="223" name="Google Shape;223;p27"/>
          <p:cNvSpPr txBox="1"/>
          <p:nvPr/>
        </p:nvSpPr>
        <p:spPr>
          <a:xfrm>
            <a:off x="7049229" y="4811373"/>
            <a:ext cx="1507500" cy="2463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600"/>
              <a:buFont typeface="Arial"/>
              <a:buNone/>
            </a:pPr>
            <a:r>
              <a:rPr lang="en-US" sz="600" b="0" i="0" u="none" strike="noStrike" cap="none" dirty="0">
                <a:solidFill>
                  <a:srgbClr val="797979"/>
                </a:solidFill>
                <a:latin typeface="Arial" panose="020B0604020202020204" pitchFamily="34" charset="0"/>
                <a:ea typeface="Roboto"/>
                <a:cs typeface="Arial" panose="020B0604020202020204" pitchFamily="34" charset="0"/>
                <a:sym typeface="Roboto"/>
              </a:rPr>
              <a:t>Confidential and Proprietary, </a:t>
            </a:r>
            <a:br>
              <a:rPr lang="en-US" sz="600" b="0" i="0" u="none" strike="noStrike" cap="none" dirty="0">
                <a:solidFill>
                  <a:srgbClr val="797979"/>
                </a:solidFill>
                <a:latin typeface="Arial" panose="020B0604020202020204" pitchFamily="34" charset="0"/>
                <a:ea typeface="Roboto"/>
                <a:cs typeface="Arial" panose="020B0604020202020204" pitchFamily="34" charset="0"/>
                <a:sym typeface="Roboto"/>
              </a:rPr>
            </a:br>
            <a:r>
              <a:rPr lang="en-US" sz="600" b="0" i="0" u="none" strike="noStrike" cap="none" dirty="0">
                <a:solidFill>
                  <a:srgbClr val="797979"/>
                </a:solidFill>
                <a:latin typeface="Arial" panose="020B0604020202020204" pitchFamily="34" charset="0"/>
                <a:ea typeface="Roboto"/>
                <a:cs typeface="Arial" panose="020B0604020202020204" pitchFamily="34" charset="0"/>
                <a:sym typeface="Roboto"/>
              </a:rPr>
              <a:t>Not for Distribution and Subject to NDA</a:t>
            </a:r>
            <a:endParaRPr sz="600" b="0" i="0" u="none" strike="noStrike" cap="none" dirty="0">
              <a:solidFill>
                <a:srgbClr val="797979"/>
              </a:solidFill>
              <a:latin typeface="Arial" panose="020B0604020202020204" pitchFamily="34" charset="0"/>
              <a:ea typeface="Roboto"/>
              <a:cs typeface="Arial" panose="020B0604020202020204" pitchFamily="34" charset="0"/>
              <a:sym typeface="Roboto"/>
            </a:endParaRPr>
          </a:p>
        </p:txBody>
      </p:sp>
      <p:sp>
        <p:nvSpPr>
          <p:cNvPr id="224" name="Google Shape;224;p27"/>
          <p:cNvSpPr txBox="1"/>
          <p:nvPr/>
        </p:nvSpPr>
        <p:spPr>
          <a:xfrm>
            <a:off x="8316783" y="4716192"/>
            <a:ext cx="548700" cy="3936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800"/>
              <a:buFont typeface="Arial"/>
              <a:buNone/>
            </a:pPr>
            <a:fld id="{00000000-1234-1234-1234-123412341234}" type="slidenum">
              <a:rPr lang="en-US" sz="800" b="0" i="0" u="none" strike="noStrike" cap="none">
                <a:solidFill>
                  <a:srgbClr val="797979"/>
                </a:solidFill>
                <a:latin typeface="Arial" panose="020B0604020202020204" pitchFamily="34" charset="0"/>
                <a:ea typeface="Roboto"/>
                <a:cs typeface="Arial" panose="020B0604020202020204" pitchFamily="34" charset="0"/>
                <a:sym typeface="Roboto"/>
              </a:rPr>
              <a:t>‹#›</a:t>
            </a:fld>
            <a:endParaRPr sz="800" b="0" i="0" u="none" strike="noStrike" cap="none" dirty="0">
              <a:solidFill>
                <a:srgbClr val="797979"/>
              </a:solidFill>
              <a:latin typeface="Arial" panose="020B0604020202020204" pitchFamily="34" charset="0"/>
              <a:ea typeface="Roboto"/>
              <a:cs typeface="Arial" panose="020B0604020202020204" pitchFamily="34" charset="0"/>
              <a:sym typeface="Roboto"/>
            </a:endParaRPr>
          </a:p>
        </p:txBody>
      </p:sp>
    </p:spTree>
  </p:cSld>
  <p:clrMap bg1="lt1" tx1="dk1" bg2="dk2" tx2="lt2" accent1="accent1" accent2="accent2" accent3="accent3" accent4="accent4" accent5="accent5" accent6="accent6" hlink="hlink" folHlink="folHlink"/>
  <p:sldLayoutIdLst>
    <p:sldLayoutId id="2147483686"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Lst>
  <mc:AlternateContent xmlns:mc="http://schemas.openxmlformats.org/markup-compatibility/2006" xmlns:p14="http://schemas.microsoft.com/office/powerpoint/2010/main">
    <mc:Choice Requires="p14">
      <p:transition spd="slow">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7"/>
        <p:cNvGrpSpPr/>
        <p:nvPr/>
      </p:nvGrpSpPr>
      <p:grpSpPr>
        <a:xfrm>
          <a:off x="0" y="0"/>
          <a:ext cx="0" cy="0"/>
          <a:chOff x="0" y="0"/>
          <a:chExt cx="0" cy="0"/>
        </a:xfrm>
      </p:grpSpPr>
      <p:sp>
        <p:nvSpPr>
          <p:cNvPr id="308" name="Google Shape;308;p75"/>
          <p:cNvSpPr/>
          <p:nvPr/>
        </p:nvSpPr>
        <p:spPr>
          <a:xfrm rot="10800000" flipH="1">
            <a:off x="0" y="5009238"/>
            <a:ext cx="9144000" cy="94074"/>
          </a:xfrm>
          <a:prstGeom prst="rect">
            <a:avLst/>
          </a:prstGeom>
          <a:solidFill>
            <a:srgbClr val="307FA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sp>
        <p:nvSpPr>
          <p:cNvPr id="309" name="Google Shape;309;p75"/>
          <p:cNvSpPr txBox="1">
            <a:spLocks noGrp="1"/>
          </p:cNvSpPr>
          <p:nvPr>
            <p:ph type="body" idx="1"/>
          </p:nvPr>
        </p:nvSpPr>
        <p:spPr>
          <a:xfrm>
            <a:off x="357051" y="1334383"/>
            <a:ext cx="8419555" cy="326350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90000"/>
              </a:lnSpc>
              <a:spcBef>
                <a:spcPts val="750"/>
              </a:spcBef>
              <a:spcAft>
                <a:spcPts val="0"/>
              </a:spcAft>
              <a:buClr>
                <a:srgbClr val="307FAE"/>
              </a:buClr>
              <a:buSzPts val="1400"/>
              <a:buFont typeface="Arial"/>
              <a:buNone/>
              <a:defRPr sz="1400" b="1" i="0" u="none" strike="noStrike" cap="none">
                <a:solidFill>
                  <a:srgbClr val="307FAE"/>
                </a:solidFill>
                <a:latin typeface="Arial"/>
                <a:ea typeface="Arial"/>
                <a:cs typeface="Arial"/>
                <a:sym typeface="Arial"/>
              </a:defRPr>
            </a:lvl1pPr>
            <a:lvl2pPr marL="914400" marR="0" lvl="1" indent="-228600" algn="l" rtl="0">
              <a:lnSpc>
                <a:spcPct val="90000"/>
              </a:lnSpc>
              <a:spcBef>
                <a:spcPts val="375"/>
              </a:spcBef>
              <a:spcAft>
                <a:spcPts val="0"/>
              </a:spcAft>
              <a:buClr>
                <a:srgbClr val="757070"/>
              </a:buClr>
              <a:buSzPts val="1400"/>
              <a:buFont typeface="Arial"/>
              <a:buNone/>
              <a:defRPr sz="1400" b="0" i="0" u="none" strike="noStrike" cap="none">
                <a:solidFill>
                  <a:srgbClr val="757070"/>
                </a:solidFill>
                <a:latin typeface="Arial"/>
                <a:ea typeface="Arial"/>
                <a:cs typeface="Arial"/>
                <a:sym typeface="Arial"/>
              </a:defRPr>
            </a:lvl2pPr>
            <a:lvl3pPr marL="1371600" marR="0" lvl="2" indent="-299719" algn="l" rtl="0">
              <a:lnSpc>
                <a:spcPct val="90000"/>
              </a:lnSpc>
              <a:spcBef>
                <a:spcPts val="375"/>
              </a:spcBef>
              <a:spcAft>
                <a:spcPts val="0"/>
              </a:spcAft>
              <a:buClr>
                <a:srgbClr val="307FAE"/>
              </a:buClr>
              <a:buSzPts val="1120"/>
              <a:buFont typeface="Merriweather Sans"/>
              <a:buChar char="►"/>
              <a:defRPr sz="1400" b="0" i="0" u="none" strike="noStrike" cap="none">
                <a:solidFill>
                  <a:srgbClr val="757070"/>
                </a:solidFill>
                <a:latin typeface="Arial"/>
                <a:ea typeface="Arial"/>
                <a:cs typeface="Arial"/>
                <a:sym typeface="Arial"/>
              </a:defRPr>
            </a:lvl3pPr>
            <a:lvl4pPr marL="1828800" marR="0" lvl="3" indent="-289560" algn="l" rtl="0">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4pPr>
            <a:lvl5pPr marL="2286000" marR="0" lvl="4" indent="-289560" algn="l" rtl="0">
              <a:lnSpc>
                <a:spcPct val="90000"/>
              </a:lnSpc>
              <a:spcBef>
                <a:spcPts val="375"/>
              </a:spcBef>
              <a:spcAft>
                <a:spcPts val="0"/>
              </a:spcAft>
              <a:buClr>
                <a:srgbClr val="307FAE"/>
              </a:buClr>
              <a:buSzPts val="960"/>
              <a:buFont typeface="Merriweather Sans"/>
              <a:buChar char="►"/>
              <a:defRPr sz="1200" b="0" i="0" u="none" strike="noStrike" cap="none">
                <a:solidFill>
                  <a:srgbClr val="757070"/>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310" name="Google Shape;310;p75"/>
          <p:cNvSpPr/>
          <p:nvPr/>
        </p:nvSpPr>
        <p:spPr>
          <a:xfrm rot="10800000" flipH="1">
            <a:off x="0" y="5068476"/>
            <a:ext cx="9144000" cy="94074"/>
          </a:xfrm>
          <a:prstGeom prst="rect">
            <a:avLst/>
          </a:prstGeom>
          <a:solidFill>
            <a:srgbClr val="2F384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sp>
        <p:nvSpPr>
          <p:cNvPr id="311" name="Google Shape;311;p75"/>
          <p:cNvSpPr txBox="1">
            <a:spLocks noGrp="1"/>
          </p:cNvSpPr>
          <p:nvPr>
            <p:ph type="sldNum" idx="12"/>
          </p:nvPr>
        </p:nvSpPr>
        <p:spPr>
          <a:xfrm>
            <a:off x="6719207" y="4713677"/>
            <a:ext cx="2057400" cy="273844"/>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hyperlink" Target="http://product-help.interfolio.co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B42"/>
        </a:solidFill>
        <a:effectLst/>
      </p:bgPr>
    </p:bg>
    <p:spTree>
      <p:nvGrpSpPr>
        <p:cNvPr id="1" name="Shape 423"/>
        <p:cNvGrpSpPr/>
        <p:nvPr/>
      </p:nvGrpSpPr>
      <p:grpSpPr>
        <a:xfrm>
          <a:off x="0" y="0"/>
          <a:ext cx="0" cy="0"/>
          <a:chOff x="0" y="0"/>
          <a:chExt cx="0" cy="0"/>
        </a:xfrm>
      </p:grpSpPr>
      <p:sp>
        <p:nvSpPr>
          <p:cNvPr id="424" name="Google Shape;424;p7"/>
          <p:cNvSpPr txBox="1">
            <a:spLocks noGrp="1"/>
          </p:cNvSpPr>
          <p:nvPr>
            <p:ph type="ctrTitle"/>
          </p:nvPr>
        </p:nvSpPr>
        <p:spPr>
          <a:xfrm>
            <a:off x="1976425" y="2796550"/>
            <a:ext cx="6891000" cy="15396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SzPts val="2800"/>
              <a:buNone/>
            </a:pPr>
            <a:r>
              <a:rPr lang="en-US" sz="2100" dirty="0"/>
              <a:t>  Retention, Tenure &amp; Promotion Process</a:t>
            </a:r>
            <a:endParaRPr sz="2100" dirty="0"/>
          </a:p>
          <a:p>
            <a:pPr marL="0" lvl="0" indent="0" algn="l" rtl="0">
              <a:lnSpc>
                <a:spcPct val="90000"/>
              </a:lnSpc>
              <a:spcBef>
                <a:spcPts val="0"/>
              </a:spcBef>
              <a:spcAft>
                <a:spcPts val="0"/>
              </a:spcAft>
              <a:buSzPts val="2800"/>
              <a:buNone/>
            </a:pPr>
            <a:r>
              <a:rPr lang="en-US" sz="2100" dirty="0"/>
              <a:t>  Candidate Training Session</a:t>
            </a:r>
            <a:br>
              <a:rPr lang="en-US" sz="2100" dirty="0"/>
            </a:br>
            <a:r>
              <a:rPr lang="en-US" sz="2100" dirty="0"/>
              <a:t>  September 2026</a:t>
            </a:r>
            <a:endParaRPr sz="2100" dirty="0"/>
          </a:p>
          <a:p>
            <a:pPr marL="0" lvl="0" indent="0" algn="l" rtl="0">
              <a:lnSpc>
                <a:spcPct val="90000"/>
              </a:lnSpc>
              <a:spcBef>
                <a:spcPts val="0"/>
              </a:spcBef>
              <a:spcAft>
                <a:spcPts val="0"/>
              </a:spcAft>
              <a:buSzPts val="2800"/>
              <a:buNone/>
            </a:pPr>
            <a:endParaRPr sz="1800" dirty="0"/>
          </a:p>
          <a:p>
            <a:pPr marL="0" lvl="0" indent="0" algn="l" rtl="0">
              <a:lnSpc>
                <a:spcPct val="90000"/>
              </a:lnSpc>
              <a:spcBef>
                <a:spcPts val="0"/>
              </a:spcBef>
              <a:spcAft>
                <a:spcPts val="0"/>
              </a:spcAft>
              <a:buClr>
                <a:srgbClr val="000000"/>
              </a:buClr>
              <a:buSzPts val="1100"/>
              <a:buFont typeface="Arial"/>
              <a:buNone/>
            </a:pPr>
            <a:endParaRPr sz="1800" dirty="0"/>
          </a:p>
        </p:txBody>
      </p:sp>
      <p:pic>
        <p:nvPicPr>
          <p:cNvPr id="3" name="Picture 2">
            <a:extLst>
              <a:ext uri="{FF2B5EF4-FFF2-40B4-BE49-F238E27FC236}">
                <a16:creationId xmlns:a16="http://schemas.microsoft.com/office/drawing/2014/main" id="{13B09AA4-657E-42F6-8CC1-C7779C38C05A}"/>
              </a:ext>
            </a:extLst>
          </p:cNvPr>
          <p:cNvPicPr/>
          <p:nvPr/>
        </p:nvPicPr>
        <p:blipFill>
          <a:blip r:embed="rId3">
            <a:extLst>
              <a:ext uri="{28A0092B-C50C-407E-A947-70E740481C1C}">
                <a14:useLocalDpi xmlns:a14="http://schemas.microsoft.com/office/drawing/2010/main" val="0"/>
              </a:ext>
            </a:extLst>
          </a:blip>
          <a:stretch>
            <a:fillRect/>
          </a:stretch>
        </p:blipFill>
        <p:spPr>
          <a:xfrm>
            <a:off x="1696278" y="118014"/>
            <a:ext cx="6308035" cy="102167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8"/>
          <p:cNvSpPr txBox="1">
            <a:spLocks noGrp="1"/>
          </p:cNvSpPr>
          <p:nvPr>
            <p:ph type="body" idx="1"/>
          </p:nvPr>
        </p:nvSpPr>
        <p:spPr>
          <a:xfrm>
            <a:off x="394150" y="742250"/>
            <a:ext cx="8395200" cy="3867900"/>
          </a:xfrm>
          <a:prstGeom prst="rect">
            <a:avLst/>
          </a:prstGeom>
          <a:noFill/>
          <a:ln>
            <a:noFill/>
          </a:ln>
        </p:spPr>
        <p:txBody>
          <a:bodyPr spcFirstLastPara="1" wrap="square" lIns="68575" tIns="34275" rIns="68575" bIns="34275" anchor="t" anchorCtr="0">
            <a:noAutofit/>
          </a:bodyPr>
          <a:lstStyle/>
          <a:p>
            <a:pPr marL="457200" lvl="0" indent="-342900" algn="l" rtl="0">
              <a:lnSpc>
                <a:spcPct val="115000"/>
              </a:lnSpc>
              <a:spcBef>
                <a:spcPts val="0"/>
              </a:spcBef>
              <a:spcAft>
                <a:spcPts val="0"/>
              </a:spcAft>
              <a:buClr>
                <a:srgbClr val="14385E"/>
              </a:buClr>
              <a:buSzPts val="1800"/>
              <a:buChar char="●"/>
            </a:pPr>
            <a:endParaRPr lang="en-US" dirty="0">
              <a:solidFill>
                <a:srgbClr val="14385E"/>
              </a:solidFill>
            </a:endParaRPr>
          </a:p>
          <a:p>
            <a:pPr marL="457200" lvl="0" indent="-342900" algn="l" rtl="0">
              <a:lnSpc>
                <a:spcPct val="150000"/>
              </a:lnSpc>
              <a:spcBef>
                <a:spcPts val="0"/>
              </a:spcBef>
              <a:spcAft>
                <a:spcPts val="0"/>
              </a:spcAft>
              <a:buClr>
                <a:srgbClr val="14385E"/>
              </a:buClr>
              <a:buSzPts val="1800"/>
              <a:buChar char="●"/>
            </a:pPr>
            <a:r>
              <a:rPr lang="en-US" dirty="0">
                <a:solidFill>
                  <a:srgbClr val="14385E"/>
                </a:solidFill>
              </a:rPr>
              <a:t>Provost’s Remarks, Q&amp;A</a:t>
            </a:r>
            <a:endParaRPr dirty="0">
              <a:solidFill>
                <a:srgbClr val="14385E"/>
              </a:solidFill>
            </a:endParaRPr>
          </a:p>
          <a:p>
            <a:pPr marL="457200" lvl="0" indent="-342900" algn="l" rtl="0">
              <a:lnSpc>
                <a:spcPct val="150000"/>
              </a:lnSpc>
              <a:spcBef>
                <a:spcPts val="0"/>
              </a:spcBef>
              <a:spcAft>
                <a:spcPts val="0"/>
              </a:spcAft>
              <a:buClr>
                <a:srgbClr val="14385E"/>
              </a:buClr>
              <a:buSzPts val="1800"/>
              <a:buChar char="●"/>
            </a:pPr>
            <a:r>
              <a:rPr lang="en-US" dirty="0">
                <a:solidFill>
                  <a:srgbClr val="14385E"/>
                </a:solidFill>
              </a:rPr>
              <a:t>RTP Policy Updates</a:t>
            </a:r>
          </a:p>
          <a:p>
            <a:pPr indent="-342900">
              <a:lnSpc>
                <a:spcPct val="150000"/>
              </a:lnSpc>
              <a:spcBef>
                <a:spcPts val="0"/>
              </a:spcBef>
              <a:buClr>
                <a:srgbClr val="14385E"/>
              </a:buClr>
              <a:buSzPts val="1800"/>
              <a:buFont typeface="Roboto"/>
              <a:buChar char="●"/>
            </a:pPr>
            <a:r>
              <a:rPr lang="en-US" dirty="0" err="1">
                <a:solidFill>
                  <a:srgbClr val="14385E"/>
                </a:solidFill>
              </a:rPr>
              <a:t>Interfolio</a:t>
            </a:r>
            <a:r>
              <a:rPr lang="en-US" dirty="0">
                <a:solidFill>
                  <a:srgbClr val="14385E"/>
                </a:solidFill>
              </a:rPr>
              <a:t> Key Concepts</a:t>
            </a:r>
          </a:p>
          <a:p>
            <a:pPr indent="-342900">
              <a:lnSpc>
                <a:spcPct val="150000"/>
              </a:lnSpc>
              <a:spcBef>
                <a:spcPts val="0"/>
              </a:spcBef>
              <a:buClr>
                <a:srgbClr val="14385E"/>
              </a:buClr>
              <a:buSzPts val="1800"/>
              <a:buFont typeface="Roboto"/>
              <a:buChar char="●"/>
            </a:pPr>
            <a:r>
              <a:rPr lang="en-US" dirty="0">
                <a:solidFill>
                  <a:srgbClr val="14385E"/>
                </a:solidFill>
              </a:rPr>
              <a:t>Candidate Tips </a:t>
            </a:r>
          </a:p>
          <a:p>
            <a:pPr marL="457200" lvl="0" indent="-342900" algn="l" rtl="0">
              <a:lnSpc>
                <a:spcPct val="150000"/>
              </a:lnSpc>
              <a:spcBef>
                <a:spcPts val="0"/>
              </a:spcBef>
              <a:spcAft>
                <a:spcPts val="0"/>
              </a:spcAft>
              <a:buClr>
                <a:srgbClr val="14385E"/>
              </a:buClr>
              <a:buSzPts val="1800"/>
              <a:buChar char="●"/>
            </a:pPr>
            <a:r>
              <a:rPr lang="en-US" dirty="0">
                <a:solidFill>
                  <a:srgbClr val="14385E"/>
                </a:solidFill>
              </a:rPr>
              <a:t>How to Find Support</a:t>
            </a:r>
          </a:p>
          <a:p>
            <a:pPr marL="457200" lvl="0" indent="-342900" algn="l" rtl="0">
              <a:lnSpc>
                <a:spcPct val="150000"/>
              </a:lnSpc>
              <a:spcBef>
                <a:spcPts val="0"/>
              </a:spcBef>
              <a:spcAft>
                <a:spcPts val="0"/>
              </a:spcAft>
              <a:buClr>
                <a:srgbClr val="14385E"/>
              </a:buClr>
              <a:buSzPts val="1800"/>
              <a:buChar char="●"/>
            </a:pPr>
            <a:r>
              <a:rPr lang="en-US" dirty="0">
                <a:solidFill>
                  <a:srgbClr val="14385E"/>
                </a:solidFill>
              </a:rPr>
              <a:t>Next Steps</a:t>
            </a:r>
          </a:p>
          <a:p>
            <a:pPr marL="457200" lvl="0" indent="-342900" algn="l" rtl="0">
              <a:lnSpc>
                <a:spcPct val="150000"/>
              </a:lnSpc>
              <a:spcBef>
                <a:spcPts val="0"/>
              </a:spcBef>
              <a:spcAft>
                <a:spcPts val="0"/>
              </a:spcAft>
              <a:buClr>
                <a:srgbClr val="14385E"/>
              </a:buClr>
              <a:buSzPts val="1800"/>
              <a:buChar char="●"/>
            </a:pPr>
            <a:r>
              <a:rPr lang="en-US" dirty="0" err="1">
                <a:solidFill>
                  <a:srgbClr val="14385E"/>
                </a:solidFill>
              </a:rPr>
              <a:t>Interfolio</a:t>
            </a:r>
            <a:r>
              <a:rPr lang="en-US" dirty="0">
                <a:solidFill>
                  <a:srgbClr val="14385E"/>
                </a:solidFill>
              </a:rPr>
              <a:t> hands-on demonstration</a:t>
            </a:r>
            <a:endParaRPr dirty="0">
              <a:solidFill>
                <a:srgbClr val="14385E"/>
              </a:solidFill>
            </a:endParaRPr>
          </a:p>
        </p:txBody>
      </p:sp>
      <p:sp>
        <p:nvSpPr>
          <p:cNvPr id="430" name="Google Shape;430;p8"/>
          <p:cNvSpPr txBox="1">
            <a:spLocks noGrp="1"/>
          </p:cNvSpPr>
          <p:nvPr>
            <p:ph type="title"/>
          </p:nvPr>
        </p:nvSpPr>
        <p:spPr>
          <a:xfrm>
            <a:off x="369175" y="224075"/>
            <a:ext cx="8420100" cy="3735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SzPts val="3300"/>
              <a:buNone/>
            </a:pPr>
            <a:r>
              <a:rPr lang="en-US" dirty="0"/>
              <a:t>Agenda </a:t>
            </a:r>
            <a:endParaRPr dirty="0"/>
          </a:p>
        </p:txBody>
      </p:sp>
      <p:pic>
        <p:nvPicPr>
          <p:cNvPr id="4" name="Picture 2">
            <a:extLst>
              <a:ext uri="{FF2B5EF4-FFF2-40B4-BE49-F238E27FC236}">
                <a16:creationId xmlns:a16="http://schemas.microsoft.com/office/drawing/2014/main" id="{DE84FA32-F532-43BD-9F5D-83AF435E90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457" y="4639010"/>
            <a:ext cx="1979543" cy="511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45E88-E52B-A89D-A6A6-A7680A495265}"/>
              </a:ext>
            </a:extLst>
          </p:cNvPr>
          <p:cNvSpPr>
            <a:spLocks noGrp="1"/>
          </p:cNvSpPr>
          <p:nvPr>
            <p:ph type="title"/>
          </p:nvPr>
        </p:nvSpPr>
        <p:spPr/>
        <p:txBody>
          <a:bodyPr/>
          <a:lstStyle/>
          <a:p>
            <a:r>
              <a:rPr lang="en-US" dirty="0"/>
              <a:t>Provost’s Remarks</a:t>
            </a:r>
          </a:p>
        </p:txBody>
      </p:sp>
      <p:sp>
        <p:nvSpPr>
          <p:cNvPr id="3" name="Subtitle 2">
            <a:extLst>
              <a:ext uri="{FF2B5EF4-FFF2-40B4-BE49-F238E27FC236}">
                <a16:creationId xmlns:a16="http://schemas.microsoft.com/office/drawing/2014/main" id="{0A2CA2AE-A5E6-6953-5A81-4BA7C8430D94}"/>
              </a:ext>
            </a:extLst>
          </p:cNvPr>
          <p:cNvSpPr>
            <a:spLocks noGrp="1"/>
          </p:cNvSpPr>
          <p:nvPr>
            <p:ph type="subTitle" idx="1"/>
          </p:nvPr>
        </p:nvSpPr>
        <p:spPr>
          <a:xfrm>
            <a:off x="369175" y="651375"/>
            <a:ext cx="8420100" cy="193283"/>
          </a:xfrm>
        </p:spPr>
        <p:txBody>
          <a:bodyPr/>
          <a:lstStyle/>
          <a:p>
            <a:r>
              <a:rPr lang="en-US" dirty="0"/>
              <a:t> </a:t>
            </a:r>
          </a:p>
        </p:txBody>
      </p:sp>
      <p:sp>
        <p:nvSpPr>
          <p:cNvPr id="4" name="Text Placeholder 3">
            <a:extLst>
              <a:ext uri="{FF2B5EF4-FFF2-40B4-BE49-F238E27FC236}">
                <a16:creationId xmlns:a16="http://schemas.microsoft.com/office/drawing/2014/main" id="{02D1E561-435F-5AFE-7C82-AE9A5B9E9F66}"/>
              </a:ext>
            </a:extLst>
          </p:cNvPr>
          <p:cNvSpPr>
            <a:spLocks noGrp="1"/>
          </p:cNvSpPr>
          <p:nvPr>
            <p:ph type="body" idx="2"/>
          </p:nvPr>
        </p:nvSpPr>
        <p:spPr>
          <a:xfrm>
            <a:off x="394150" y="1394000"/>
            <a:ext cx="8393400" cy="2271349"/>
          </a:xfrm>
        </p:spPr>
        <p:txBody>
          <a:bodyPr/>
          <a:lstStyle/>
          <a:p>
            <a:pPr marL="514350" indent="-285750">
              <a:buFont typeface="Arial" panose="020B0604020202020204" pitchFamily="34" charset="0"/>
              <a:buChar char="•"/>
            </a:pPr>
            <a:r>
              <a:rPr lang="en-US" dirty="0"/>
              <a:t>Encourage student participation on ROSEs</a:t>
            </a:r>
          </a:p>
          <a:p>
            <a:pPr marL="514350" indent="-285750">
              <a:buFont typeface="Arial" panose="020B0604020202020204" pitchFamily="34" charset="0"/>
              <a:buChar char="•"/>
            </a:pPr>
            <a:r>
              <a:rPr lang="en-US" dirty="0"/>
              <a:t>Intentionally address past RTP recommendations</a:t>
            </a:r>
          </a:p>
          <a:p>
            <a:pPr marL="514350" indent="-285750">
              <a:buFont typeface="Arial" panose="020B0604020202020204" pitchFamily="34" charset="0"/>
              <a:buChar char="•"/>
            </a:pPr>
            <a:r>
              <a:rPr lang="en-US" dirty="0"/>
              <a:t>Consult with Department RTP Chair</a:t>
            </a:r>
          </a:p>
          <a:p>
            <a:pPr marL="514350" indent="-285750">
              <a:buFont typeface="Arial" panose="020B0604020202020204" pitchFamily="34" charset="0"/>
              <a:buChar char="•"/>
            </a:pPr>
            <a:r>
              <a:rPr lang="en-US" dirty="0"/>
              <a:t>Ensure your file is complete</a:t>
            </a:r>
          </a:p>
          <a:p>
            <a:pPr marL="514350" indent="-285750">
              <a:buFont typeface="Arial" panose="020B0604020202020204" pitchFamily="34" charset="0"/>
              <a:buChar char="•"/>
            </a:pPr>
            <a:r>
              <a:rPr lang="en-US" dirty="0"/>
              <a:t>Utilize your resources: WPAF Checklist; Department RTP Committee; colleagues</a:t>
            </a:r>
          </a:p>
        </p:txBody>
      </p:sp>
    </p:spTree>
    <p:extLst>
      <p:ext uri="{BB962C8B-B14F-4D97-AF65-F5344CB8AC3E}">
        <p14:creationId xmlns:p14="http://schemas.microsoft.com/office/powerpoint/2010/main" val="600073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2E002-BE4E-FBDB-A56F-8E8452EC8D48}"/>
              </a:ext>
            </a:extLst>
          </p:cNvPr>
          <p:cNvSpPr>
            <a:spLocks noGrp="1"/>
          </p:cNvSpPr>
          <p:nvPr>
            <p:ph type="title"/>
          </p:nvPr>
        </p:nvSpPr>
        <p:spPr/>
        <p:txBody>
          <a:bodyPr/>
          <a:lstStyle/>
          <a:p>
            <a:r>
              <a:rPr lang="en-US" dirty="0"/>
              <a:t>Changes to RTP Policy, 2026-27</a:t>
            </a:r>
          </a:p>
        </p:txBody>
      </p:sp>
      <p:sp>
        <p:nvSpPr>
          <p:cNvPr id="3" name="Subtitle 2">
            <a:extLst>
              <a:ext uri="{FF2B5EF4-FFF2-40B4-BE49-F238E27FC236}">
                <a16:creationId xmlns:a16="http://schemas.microsoft.com/office/drawing/2014/main" id="{9DC7A03C-F676-6339-9731-8EE9B5D1B92C}"/>
              </a:ext>
            </a:extLst>
          </p:cNvPr>
          <p:cNvSpPr>
            <a:spLocks noGrp="1"/>
          </p:cNvSpPr>
          <p:nvPr>
            <p:ph type="subTitle" idx="1"/>
          </p:nvPr>
        </p:nvSpPr>
        <p:spPr/>
        <p:txBody>
          <a:bodyPr/>
          <a:lstStyle/>
          <a:p>
            <a:r>
              <a:rPr lang="en-US" dirty="0"/>
              <a:t> </a:t>
            </a:r>
          </a:p>
        </p:txBody>
      </p:sp>
      <p:sp>
        <p:nvSpPr>
          <p:cNvPr id="4" name="Text Placeholder 3">
            <a:extLst>
              <a:ext uri="{FF2B5EF4-FFF2-40B4-BE49-F238E27FC236}">
                <a16:creationId xmlns:a16="http://schemas.microsoft.com/office/drawing/2014/main" id="{F32B314D-3CE4-3890-A4F8-422240B7B019}"/>
              </a:ext>
            </a:extLst>
          </p:cNvPr>
          <p:cNvSpPr>
            <a:spLocks noGrp="1"/>
          </p:cNvSpPr>
          <p:nvPr>
            <p:ph type="body" idx="2"/>
          </p:nvPr>
        </p:nvSpPr>
        <p:spPr>
          <a:xfrm>
            <a:off x="394150" y="1103575"/>
            <a:ext cx="8393400" cy="3460225"/>
          </a:xfrm>
        </p:spPr>
        <p:txBody>
          <a:bodyPr/>
          <a:lstStyle/>
          <a:p>
            <a:pPr marL="514350" indent="-285750">
              <a:buFont typeface="Arial" panose="020B0604020202020204" pitchFamily="34" charset="0"/>
              <a:buChar char="•"/>
            </a:pPr>
            <a:r>
              <a:rPr lang="en-US" dirty="0"/>
              <a:t>Department RTP Committees must request to meet with each candidate</a:t>
            </a:r>
          </a:p>
          <a:p>
            <a:pPr marL="514350" indent="-285750">
              <a:buFont typeface="Arial" panose="020B0604020202020204" pitchFamily="34" charset="0"/>
              <a:buChar char="•"/>
            </a:pPr>
            <a:r>
              <a:rPr lang="en-US" dirty="0"/>
              <a:t>Candidate may share drafts with RTP Committee before WPAF deadline</a:t>
            </a:r>
          </a:p>
          <a:p>
            <a:pPr marL="514350" indent="-285750">
              <a:buFont typeface="Arial" panose="020B0604020202020204" pitchFamily="34" charset="0"/>
              <a:buChar char="•"/>
            </a:pPr>
            <a:r>
              <a:rPr lang="en-US" dirty="0"/>
              <a:t>Self-assessments are single-spaced (periodic = 2 pages, full = 7 pages)</a:t>
            </a:r>
          </a:p>
          <a:p>
            <a:pPr marL="514350" indent="-285750">
              <a:buFont typeface="Arial" panose="020B0604020202020204" pitchFamily="34" charset="0"/>
              <a:buChar char="•"/>
            </a:pPr>
            <a:r>
              <a:rPr lang="en-US" dirty="0"/>
              <a:t>Committees complete one letter (evaluation and recommendation together);    periodic = 2 pages, full = 7 pages</a:t>
            </a:r>
          </a:p>
          <a:p>
            <a:pPr marL="514350" indent="-285750">
              <a:buFont typeface="Arial" panose="020B0604020202020204" pitchFamily="34" charset="0"/>
              <a:buChar char="•"/>
            </a:pPr>
            <a:r>
              <a:rPr lang="en-US" dirty="0"/>
              <a:t>All candidates submit ROSEs from two courses; promotion and tenure candidates also submit a summary table</a:t>
            </a:r>
          </a:p>
          <a:p>
            <a:pPr marL="514350" indent="-285750">
              <a:buFont typeface="Arial" panose="020B0604020202020204" pitchFamily="34" charset="0"/>
              <a:buChar char="•"/>
            </a:pPr>
            <a:r>
              <a:rPr lang="en-US" dirty="0"/>
              <a:t>Committees may alter recommendation within 10-day candidate review period</a:t>
            </a:r>
          </a:p>
          <a:p>
            <a:pPr marL="514350" indent="-285750">
              <a:buFont typeface="Arial" panose="020B0604020202020204" pitchFamily="34" charset="0"/>
              <a:buChar char="•"/>
            </a:pPr>
            <a:r>
              <a:rPr lang="en-US" dirty="0"/>
              <a:t>Negative reviews at any level during periodic review will prompt additional reviews</a:t>
            </a:r>
          </a:p>
        </p:txBody>
      </p:sp>
    </p:spTree>
    <p:extLst>
      <p:ext uri="{BB962C8B-B14F-4D97-AF65-F5344CB8AC3E}">
        <p14:creationId xmlns:p14="http://schemas.microsoft.com/office/powerpoint/2010/main" val="2165082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11"/>
          <p:cNvSpPr txBox="1">
            <a:spLocks noGrp="1"/>
          </p:cNvSpPr>
          <p:nvPr>
            <p:ph type="title"/>
          </p:nvPr>
        </p:nvSpPr>
        <p:spPr>
          <a:xfrm>
            <a:off x="369175" y="224075"/>
            <a:ext cx="8420100" cy="3735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SzPts val="3300"/>
              <a:buNone/>
            </a:pPr>
            <a:r>
              <a:rPr lang="en-US" dirty="0"/>
              <a:t>What is </a:t>
            </a:r>
            <a:r>
              <a:rPr lang="en-US" dirty="0" err="1"/>
              <a:t>Interfolio’s</a:t>
            </a:r>
            <a:r>
              <a:rPr lang="en-US" dirty="0"/>
              <a:t> “Review, Promotion &amp; Tenure”?</a:t>
            </a:r>
            <a:endParaRPr dirty="0"/>
          </a:p>
        </p:txBody>
      </p:sp>
      <p:sp>
        <p:nvSpPr>
          <p:cNvPr id="449" name="Google Shape;449;p11"/>
          <p:cNvSpPr txBox="1">
            <a:spLocks noGrp="1"/>
          </p:cNvSpPr>
          <p:nvPr>
            <p:ph type="body" idx="1"/>
          </p:nvPr>
        </p:nvSpPr>
        <p:spPr>
          <a:xfrm>
            <a:off x="394149" y="1306132"/>
            <a:ext cx="7746960" cy="2531236"/>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750"/>
              </a:spcBef>
              <a:spcAft>
                <a:spcPts val="0"/>
              </a:spcAft>
              <a:buSzPts val="1600"/>
              <a:buNone/>
            </a:pPr>
            <a:r>
              <a:rPr lang="en-US" dirty="0" err="1">
                <a:solidFill>
                  <a:srgbClr val="002060"/>
                </a:solidFill>
              </a:rPr>
              <a:t>Interfolio</a:t>
            </a:r>
            <a:r>
              <a:rPr lang="en-US" dirty="0">
                <a:solidFill>
                  <a:srgbClr val="002060"/>
                </a:solidFill>
              </a:rPr>
              <a:t> Review, Promotion &amp; Tenure (“RPT”) is an online system for carrying out formal faculty reviews in a shared governance context (including retention, tenure, promotion, sabbatical/leave, and any other sequential review), built to help academic institutions ensure that these processes are transparent, equitable, efficient, and well documented.</a:t>
            </a:r>
            <a:br>
              <a:rPr lang="en-US" dirty="0">
                <a:solidFill>
                  <a:srgbClr val="002060"/>
                </a:solidFill>
                <a:highlight>
                  <a:srgbClr val="FFFF00"/>
                </a:highlight>
              </a:rPr>
            </a:br>
            <a:endParaRPr dirty="0">
              <a:solidFill>
                <a:srgbClr val="002060"/>
              </a:solidFill>
              <a:highlight>
                <a:srgbClr val="FFFF00"/>
              </a:highlight>
            </a:endParaRPr>
          </a:p>
          <a:p>
            <a:pPr marL="0" lvl="0" indent="0" algn="l" rtl="0">
              <a:lnSpc>
                <a:spcPct val="90000"/>
              </a:lnSpc>
              <a:spcBef>
                <a:spcPts val="750"/>
              </a:spcBef>
              <a:spcAft>
                <a:spcPts val="0"/>
              </a:spcAft>
              <a:buSzPts val="1600"/>
              <a:buNone/>
            </a:pPr>
            <a:r>
              <a:rPr lang="en-US" dirty="0">
                <a:solidFill>
                  <a:srgbClr val="002060"/>
                </a:solidFill>
              </a:rPr>
              <a:t>At SSU, we started using </a:t>
            </a:r>
            <a:r>
              <a:rPr lang="en-US" dirty="0" err="1">
                <a:solidFill>
                  <a:srgbClr val="002060"/>
                </a:solidFill>
              </a:rPr>
              <a:t>Interfolio</a:t>
            </a:r>
            <a:r>
              <a:rPr lang="en-US" dirty="0">
                <a:solidFill>
                  <a:srgbClr val="002060"/>
                </a:solidFill>
              </a:rPr>
              <a:t> for RTP in the 2025-26 academic year and are now using it for sabbatical/DIP applications beginning with 2026-27 academic year.  Future uses include lecturer cumulative evaluations and range elevations.</a:t>
            </a:r>
          </a:p>
          <a:p>
            <a:pPr marL="0" lvl="0" indent="0" algn="l" rtl="0">
              <a:lnSpc>
                <a:spcPct val="90000"/>
              </a:lnSpc>
              <a:spcBef>
                <a:spcPts val="750"/>
              </a:spcBef>
              <a:spcAft>
                <a:spcPts val="0"/>
              </a:spcAft>
              <a:buSzPts val="1600"/>
              <a:buNone/>
            </a:pPr>
            <a:endParaRPr lang="en-US" dirty="0">
              <a:solidFill>
                <a:srgbClr val="002060"/>
              </a:solidFill>
            </a:endParaRPr>
          </a:p>
          <a:p>
            <a:pPr marL="0" lvl="0" indent="0" algn="l" rtl="0">
              <a:lnSpc>
                <a:spcPct val="90000"/>
              </a:lnSpc>
              <a:spcBef>
                <a:spcPts val="800"/>
              </a:spcBef>
              <a:spcAft>
                <a:spcPts val="0"/>
              </a:spcAft>
              <a:buSzPts val="1600"/>
              <a:buNone/>
            </a:pPr>
            <a:endParaRPr dirty="0"/>
          </a:p>
          <a:p>
            <a:pPr marL="0" lvl="0" indent="0" algn="l" rtl="0">
              <a:lnSpc>
                <a:spcPct val="90000"/>
              </a:lnSpc>
              <a:spcBef>
                <a:spcPts val="800"/>
              </a:spcBef>
              <a:spcAft>
                <a:spcPts val="0"/>
              </a:spcAft>
              <a:buSzPts val="1600"/>
              <a:buNone/>
            </a:pPr>
            <a:endParaRPr dirty="0"/>
          </a:p>
        </p:txBody>
      </p:sp>
      <p:pic>
        <p:nvPicPr>
          <p:cNvPr id="4" name="Picture 2">
            <a:extLst>
              <a:ext uri="{FF2B5EF4-FFF2-40B4-BE49-F238E27FC236}">
                <a16:creationId xmlns:a16="http://schemas.microsoft.com/office/drawing/2014/main" id="{6D145FAE-B77B-4F1E-B7DF-337C09BF66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8219" y="4631635"/>
            <a:ext cx="2005781" cy="511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13"/>
          <p:cNvSpPr txBox="1">
            <a:spLocks noGrp="1"/>
          </p:cNvSpPr>
          <p:nvPr>
            <p:ph type="title"/>
          </p:nvPr>
        </p:nvSpPr>
        <p:spPr>
          <a:xfrm>
            <a:off x="369175" y="224075"/>
            <a:ext cx="8420100" cy="3735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SzPts val="3300"/>
              <a:buNone/>
            </a:pPr>
            <a:r>
              <a:rPr lang="en-US" dirty="0"/>
              <a:t>Key Concepts </a:t>
            </a:r>
            <a:endParaRPr dirty="0"/>
          </a:p>
          <a:p>
            <a:pPr marL="0" lvl="0" indent="0" algn="l" rtl="0">
              <a:lnSpc>
                <a:spcPct val="90000"/>
              </a:lnSpc>
              <a:spcBef>
                <a:spcPts val="0"/>
              </a:spcBef>
              <a:spcAft>
                <a:spcPts val="0"/>
              </a:spcAft>
              <a:buSzPts val="3300"/>
              <a:buNone/>
            </a:pPr>
            <a:endParaRPr dirty="0"/>
          </a:p>
          <a:p>
            <a:pPr marL="0" lvl="0" indent="0" algn="l" rtl="0">
              <a:lnSpc>
                <a:spcPct val="90000"/>
              </a:lnSpc>
              <a:spcBef>
                <a:spcPts val="0"/>
              </a:spcBef>
              <a:spcAft>
                <a:spcPts val="0"/>
              </a:spcAft>
              <a:buSzPts val="3300"/>
              <a:buNone/>
            </a:pPr>
            <a:endParaRPr dirty="0"/>
          </a:p>
        </p:txBody>
      </p:sp>
      <p:graphicFrame>
        <p:nvGraphicFramePr>
          <p:cNvPr id="463" name="Google Shape;463;p13"/>
          <p:cNvGraphicFramePr/>
          <p:nvPr>
            <p:extLst>
              <p:ext uri="{D42A27DB-BD31-4B8C-83A1-F6EECF244321}">
                <p14:modId xmlns:p14="http://schemas.microsoft.com/office/powerpoint/2010/main" val="1659288382"/>
              </p:ext>
            </p:extLst>
          </p:nvPr>
        </p:nvGraphicFramePr>
        <p:xfrm>
          <a:off x="369175" y="829050"/>
          <a:ext cx="8229225" cy="3103880"/>
        </p:xfrm>
        <a:graphic>
          <a:graphicData uri="http://schemas.openxmlformats.org/drawingml/2006/table">
            <a:tbl>
              <a:tblPr>
                <a:noFill/>
                <a:tableStyleId>{8ADF8F8A-761B-4693-8EF5-DF0CC6B909C5}</a:tableStyleId>
              </a:tblPr>
              <a:tblGrid>
                <a:gridCol w="1650300">
                  <a:extLst>
                    <a:ext uri="{9D8B030D-6E8A-4147-A177-3AD203B41FA5}">
                      <a16:colId xmlns:a16="http://schemas.microsoft.com/office/drawing/2014/main" val="20000"/>
                    </a:ext>
                  </a:extLst>
                </a:gridCol>
                <a:gridCol w="6578925">
                  <a:extLst>
                    <a:ext uri="{9D8B030D-6E8A-4147-A177-3AD203B41FA5}">
                      <a16:colId xmlns:a16="http://schemas.microsoft.com/office/drawing/2014/main" val="20001"/>
                    </a:ext>
                  </a:extLst>
                </a:gridCol>
              </a:tblGrid>
              <a:tr h="445650">
                <a:tc>
                  <a:txBody>
                    <a:bodyPr/>
                    <a:lstStyle/>
                    <a:p>
                      <a:pPr marL="0" marR="0" lvl="0" indent="0" algn="l" rtl="0">
                        <a:lnSpc>
                          <a:spcPct val="90000"/>
                        </a:lnSpc>
                        <a:spcBef>
                          <a:spcPts val="0"/>
                        </a:spcBef>
                        <a:spcAft>
                          <a:spcPts val="0"/>
                        </a:spcAft>
                        <a:buClr>
                          <a:srgbClr val="000000"/>
                        </a:buClr>
                        <a:buSzPts val="1000"/>
                        <a:buFont typeface="Arial"/>
                        <a:buNone/>
                      </a:pPr>
                      <a:r>
                        <a:rPr lang="en-US" sz="1000" b="1" u="none" strike="noStrike" cap="none" dirty="0">
                          <a:solidFill>
                            <a:srgbClr val="FFFFFF"/>
                          </a:solidFill>
                          <a:latin typeface="+mj-lt"/>
                          <a:ea typeface="Roboto"/>
                          <a:cs typeface="Arial" panose="020B0604020202020204" pitchFamily="34" charset="0"/>
                          <a:sym typeface="Roboto"/>
                        </a:rPr>
                        <a:t>Review, Promotion</a:t>
                      </a:r>
                      <a:br>
                        <a:rPr lang="en-US" sz="1000" b="1" u="none" strike="noStrike" cap="none" dirty="0">
                          <a:solidFill>
                            <a:srgbClr val="FFFFFF"/>
                          </a:solidFill>
                          <a:latin typeface="+mj-lt"/>
                          <a:ea typeface="Roboto"/>
                          <a:cs typeface="Arial" panose="020B0604020202020204" pitchFamily="34" charset="0"/>
                          <a:sym typeface="Roboto"/>
                        </a:rPr>
                      </a:br>
                      <a:r>
                        <a:rPr lang="en-US" sz="1000" b="1" u="none" strike="noStrike" cap="none" dirty="0">
                          <a:solidFill>
                            <a:srgbClr val="FFFFFF"/>
                          </a:solidFill>
                          <a:latin typeface="+mj-lt"/>
                          <a:ea typeface="Roboto"/>
                          <a:cs typeface="Arial" panose="020B0604020202020204" pitchFamily="34" charset="0"/>
                          <a:sym typeface="Roboto"/>
                        </a:rPr>
                        <a:t>&amp; Tenure</a:t>
                      </a:r>
                      <a:endParaRPr sz="1000" b="1" u="none" strike="noStrike" cap="none" dirty="0">
                        <a:solidFill>
                          <a:srgbClr val="FFFFFF"/>
                        </a:solidFill>
                        <a:latin typeface="+mj-lt"/>
                        <a:ea typeface="Roboto"/>
                        <a:cs typeface="Arial" panose="020B0604020202020204" pitchFamily="34" charset="0"/>
                        <a:sym typeface="Roboto"/>
                      </a:endParaRPr>
                    </a:p>
                  </a:txBody>
                  <a:tcPr marL="63500" marR="63500" marT="63500" marB="63500">
                    <a:lnL w="12700" cap="flat" cmpd="sng">
                      <a:solidFill>
                        <a:srgbClr val="F3F3F3"/>
                      </a:solidFill>
                      <a:prstDash val="solid"/>
                      <a:round/>
                      <a:headEnd type="none" w="sm" len="sm"/>
                      <a:tailEnd type="none" w="sm" len="sm"/>
                    </a:lnL>
                    <a:lnR w="12700" cap="flat" cmpd="sng">
                      <a:solidFill>
                        <a:srgbClr val="F3F3F3"/>
                      </a:solidFill>
                      <a:prstDash val="solid"/>
                      <a:round/>
                      <a:headEnd type="none" w="sm" len="sm"/>
                      <a:tailEnd type="none" w="sm" len="sm"/>
                    </a:lnR>
                    <a:lnT w="12700" cap="flat" cmpd="sng">
                      <a:solidFill>
                        <a:srgbClr val="F3F3F3"/>
                      </a:solidFill>
                      <a:prstDash val="solid"/>
                      <a:round/>
                      <a:headEnd type="none" w="sm" len="sm"/>
                      <a:tailEnd type="none" w="sm" len="sm"/>
                    </a:lnT>
                    <a:lnB w="12700" cap="flat" cmpd="sng">
                      <a:solidFill>
                        <a:srgbClr val="F3F3F3"/>
                      </a:solidFill>
                      <a:prstDash val="solid"/>
                      <a:round/>
                      <a:headEnd type="none" w="sm" len="sm"/>
                      <a:tailEnd type="none" w="sm" len="sm"/>
                    </a:lnB>
                    <a:solidFill>
                      <a:srgbClr val="002B42"/>
                    </a:solidFill>
                  </a:tcPr>
                </a:tc>
                <a:tc>
                  <a:txBody>
                    <a:bodyPr/>
                    <a:lstStyle/>
                    <a:p>
                      <a:pPr marL="0" marR="0" lvl="0" indent="0" algn="l" rtl="0">
                        <a:lnSpc>
                          <a:spcPct val="90000"/>
                        </a:lnSpc>
                        <a:spcBef>
                          <a:spcPts val="0"/>
                        </a:spcBef>
                        <a:spcAft>
                          <a:spcPts val="0"/>
                        </a:spcAft>
                        <a:buClr>
                          <a:srgbClr val="000000"/>
                        </a:buClr>
                        <a:buSzPts val="1000"/>
                        <a:buFont typeface="Arial"/>
                        <a:buNone/>
                      </a:pPr>
                      <a:r>
                        <a:rPr lang="en-US" sz="1000" u="none" strike="noStrike" cap="none" dirty="0">
                          <a:solidFill>
                            <a:srgbClr val="333333"/>
                          </a:solidFill>
                          <a:latin typeface="+mj-lt"/>
                          <a:ea typeface="Roboto"/>
                          <a:cs typeface="Arial" panose="020B0604020202020204" pitchFamily="34" charset="0"/>
                          <a:sym typeface="Roboto"/>
                        </a:rPr>
                        <a:t>An </a:t>
                      </a:r>
                      <a:r>
                        <a:rPr lang="en-US" sz="1000" u="none" strike="noStrike" cap="none" dirty="0" err="1">
                          <a:solidFill>
                            <a:srgbClr val="333333"/>
                          </a:solidFill>
                          <a:latin typeface="+mj-lt"/>
                          <a:ea typeface="Roboto"/>
                          <a:cs typeface="Arial" panose="020B0604020202020204" pitchFamily="34" charset="0"/>
                          <a:sym typeface="Roboto"/>
                        </a:rPr>
                        <a:t>Interfolio</a:t>
                      </a:r>
                      <a:r>
                        <a:rPr lang="en-US" sz="1000" u="none" strike="noStrike" cap="none" dirty="0">
                          <a:solidFill>
                            <a:srgbClr val="333333"/>
                          </a:solidFill>
                          <a:latin typeface="+mj-lt"/>
                          <a:ea typeface="Roboto"/>
                          <a:cs typeface="Arial" panose="020B0604020202020204" pitchFamily="34" charset="0"/>
                          <a:sym typeface="Roboto"/>
                        </a:rPr>
                        <a:t> </a:t>
                      </a:r>
                      <a:r>
                        <a:rPr lang="en-US" sz="1000" u="sng" strike="noStrike" cap="none" dirty="0">
                          <a:solidFill>
                            <a:srgbClr val="333333"/>
                          </a:solidFill>
                          <a:latin typeface="+mj-lt"/>
                          <a:ea typeface="Roboto"/>
                          <a:cs typeface="Arial" panose="020B0604020202020204" pitchFamily="34" charset="0"/>
                          <a:sym typeface="Roboto"/>
                        </a:rPr>
                        <a:t>module</a:t>
                      </a:r>
                      <a:r>
                        <a:rPr lang="en-US" sz="1000" u="none" strike="noStrike" cap="none" dirty="0">
                          <a:solidFill>
                            <a:srgbClr val="333333"/>
                          </a:solidFill>
                          <a:latin typeface="+mj-lt"/>
                          <a:ea typeface="Roboto"/>
                          <a:cs typeface="Arial" panose="020B0604020202020204" pitchFamily="34" charset="0"/>
                          <a:sym typeface="Roboto"/>
                        </a:rPr>
                        <a:t> used to facilitate the RTP review process anytime a candidate submits materials that one or a series of committees needs to review or approve. </a:t>
                      </a:r>
                    </a:p>
                    <a:p>
                      <a:pPr marL="0" marR="0" lvl="0" indent="0" algn="l" rtl="0">
                        <a:lnSpc>
                          <a:spcPct val="90000"/>
                        </a:lnSpc>
                        <a:spcBef>
                          <a:spcPts val="0"/>
                        </a:spcBef>
                        <a:spcAft>
                          <a:spcPts val="0"/>
                        </a:spcAft>
                        <a:buClr>
                          <a:srgbClr val="000000"/>
                        </a:buClr>
                        <a:buSzPts val="1000"/>
                        <a:buFont typeface="Arial"/>
                        <a:buNone/>
                      </a:pPr>
                      <a:endParaRPr sz="1000" u="none" strike="noStrike" cap="none" dirty="0">
                        <a:solidFill>
                          <a:srgbClr val="333333"/>
                        </a:solidFill>
                        <a:latin typeface="+mj-lt"/>
                        <a:ea typeface="Roboto"/>
                        <a:cs typeface="Arial" panose="020B0604020202020204" pitchFamily="34" charset="0"/>
                        <a:sym typeface="Roboto"/>
                      </a:endParaRPr>
                    </a:p>
                  </a:txBody>
                  <a:tcPr marL="63500" marR="63500" marT="63500" marB="63500">
                    <a:lnL w="12700" cap="flat" cmpd="sng">
                      <a:solidFill>
                        <a:srgbClr val="F3F3F3"/>
                      </a:solidFill>
                      <a:prstDash val="solid"/>
                      <a:round/>
                      <a:headEnd type="none" w="sm" len="sm"/>
                      <a:tailEnd type="none" w="sm" len="sm"/>
                    </a:lnL>
                    <a:lnR w="12700" cap="flat" cmpd="sng">
                      <a:solidFill>
                        <a:srgbClr val="F3F3F3"/>
                      </a:solidFill>
                      <a:prstDash val="solid"/>
                      <a:round/>
                      <a:headEnd type="none" w="sm" len="sm"/>
                      <a:tailEnd type="none" w="sm" len="sm"/>
                    </a:lnR>
                    <a:lnT w="12700" cap="flat" cmpd="sng">
                      <a:solidFill>
                        <a:srgbClr val="F3F3F3"/>
                      </a:solidFill>
                      <a:prstDash val="solid"/>
                      <a:round/>
                      <a:headEnd type="none" w="sm" len="sm"/>
                      <a:tailEnd type="none" w="sm" len="sm"/>
                    </a:lnT>
                    <a:lnB w="12700" cap="flat" cmpd="sng">
                      <a:solidFill>
                        <a:srgbClr val="F3F3F3"/>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414650">
                <a:tc>
                  <a:txBody>
                    <a:bodyPr/>
                    <a:lstStyle/>
                    <a:p>
                      <a:pPr marL="0" marR="0" lvl="0" indent="0" algn="l" rtl="0">
                        <a:lnSpc>
                          <a:spcPct val="90000"/>
                        </a:lnSpc>
                        <a:spcBef>
                          <a:spcPts val="0"/>
                        </a:spcBef>
                        <a:spcAft>
                          <a:spcPts val="0"/>
                        </a:spcAft>
                        <a:buClr>
                          <a:srgbClr val="000000"/>
                        </a:buClr>
                        <a:buSzPts val="1000"/>
                        <a:buFont typeface="Arial"/>
                        <a:buNone/>
                      </a:pPr>
                      <a:r>
                        <a:rPr lang="en-US" sz="1000" b="1" u="none" strike="noStrike" cap="none" dirty="0">
                          <a:solidFill>
                            <a:srgbClr val="FFFFFF"/>
                          </a:solidFill>
                          <a:latin typeface="+mj-lt"/>
                          <a:ea typeface="Roboto"/>
                          <a:cs typeface="Arial" panose="020B0604020202020204" pitchFamily="34" charset="0"/>
                          <a:sym typeface="Roboto"/>
                        </a:rPr>
                        <a:t>Cases</a:t>
                      </a:r>
                      <a:endParaRPr sz="1000" b="1" u="none" strike="noStrike" cap="none" dirty="0">
                        <a:solidFill>
                          <a:srgbClr val="FFFFFF"/>
                        </a:solidFill>
                        <a:latin typeface="+mj-lt"/>
                        <a:ea typeface="Roboto"/>
                        <a:cs typeface="Arial" panose="020B0604020202020204" pitchFamily="34" charset="0"/>
                        <a:sym typeface="Roboto"/>
                      </a:endParaRPr>
                    </a:p>
                  </a:txBody>
                  <a:tcPr marL="63500" marR="63500" marT="63500" marB="63500">
                    <a:lnL w="12700" cap="flat" cmpd="sng">
                      <a:solidFill>
                        <a:srgbClr val="F3F3F3"/>
                      </a:solidFill>
                      <a:prstDash val="solid"/>
                      <a:round/>
                      <a:headEnd type="none" w="sm" len="sm"/>
                      <a:tailEnd type="none" w="sm" len="sm"/>
                    </a:lnL>
                    <a:lnR w="12700" cap="flat" cmpd="sng" algn="ctr">
                      <a:solidFill>
                        <a:srgbClr val="F3F3F3"/>
                      </a:solidFill>
                      <a:prstDash val="solid"/>
                      <a:round/>
                      <a:headEnd type="none" w="sm" len="sm"/>
                      <a:tailEnd type="none" w="sm" len="sm"/>
                    </a:lnR>
                    <a:lnT w="12700" cap="flat" cmpd="sng" algn="ctr">
                      <a:solidFill>
                        <a:srgbClr val="F3F3F3"/>
                      </a:solidFill>
                      <a:prstDash val="solid"/>
                      <a:round/>
                      <a:headEnd type="none" w="sm" len="sm"/>
                      <a:tailEnd type="none" w="sm" len="sm"/>
                    </a:lnT>
                    <a:lnB w="12700" cap="flat" cmpd="sng">
                      <a:solidFill>
                        <a:srgbClr val="F3F3F3"/>
                      </a:solidFill>
                      <a:prstDash val="solid"/>
                      <a:round/>
                      <a:headEnd type="none" w="sm" len="sm"/>
                      <a:tailEnd type="none" w="sm" len="sm"/>
                    </a:lnB>
                    <a:solidFill>
                      <a:srgbClr val="002B42"/>
                    </a:solidFill>
                  </a:tcPr>
                </a:tc>
                <a:tc>
                  <a:txBody>
                    <a:bodyPr/>
                    <a:lstStyle/>
                    <a:p>
                      <a:pPr marL="0" marR="0" lvl="0" indent="0" algn="l" rtl="0">
                        <a:lnSpc>
                          <a:spcPct val="90000"/>
                        </a:lnSpc>
                        <a:spcBef>
                          <a:spcPts val="0"/>
                        </a:spcBef>
                        <a:spcAft>
                          <a:spcPts val="0"/>
                        </a:spcAft>
                        <a:buClr>
                          <a:srgbClr val="000000"/>
                        </a:buClr>
                        <a:buSzPts val="1000"/>
                        <a:buFont typeface="Arial"/>
                        <a:buNone/>
                      </a:pPr>
                      <a:r>
                        <a:rPr lang="en-US" sz="1000" u="none" strike="noStrike" cap="none" dirty="0">
                          <a:solidFill>
                            <a:srgbClr val="333333"/>
                          </a:solidFill>
                          <a:latin typeface="+mj-lt"/>
                          <a:ea typeface="Roboto"/>
                          <a:cs typeface="Arial" panose="020B0604020202020204" pitchFamily="34" charset="0"/>
                          <a:sym typeface="Roboto"/>
                        </a:rPr>
                        <a:t>A “case” holds the WPAF and all candidate documents as they progress through a standardized review cycle. Committees and administrative reviewers will add an evaluation and recommendation to the case as it progresses through the workflow leading up to the final decision.  There is a new “case” for each probationary year.</a:t>
                      </a:r>
                    </a:p>
                    <a:p>
                      <a:pPr marL="0" marR="0" lvl="0" indent="0" algn="l" rtl="0">
                        <a:lnSpc>
                          <a:spcPct val="90000"/>
                        </a:lnSpc>
                        <a:spcBef>
                          <a:spcPts val="0"/>
                        </a:spcBef>
                        <a:spcAft>
                          <a:spcPts val="0"/>
                        </a:spcAft>
                        <a:buClr>
                          <a:srgbClr val="000000"/>
                        </a:buClr>
                        <a:buSzPts val="1000"/>
                        <a:buFont typeface="Arial"/>
                        <a:buNone/>
                      </a:pPr>
                      <a:endParaRPr sz="1000" u="none" strike="noStrike" cap="none" dirty="0">
                        <a:solidFill>
                          <a:srgbClr val="333333"/>
                        </a:solidFill>
                        <a:latin typeface="+mj-lt"/>
                        <a:ea typeface="Roboto"/>
                        <a:cs typeface="Arial" panose="020B0604020202020204" pitchFamily="34" charset="0"/>
                        <a:sym typeface="Roboto"/>
                      </a:endParaRPr>
                    </a:p>
                  </a:txBody>
                  <a:tcPr marL="63500" marR="63500" marT="63500" marB="63500">
                    <a:lnL w="12700" cap="flat" cmpd="sng" algn="ctr">
                      <a:solidFill>
                        <a:srgbClr val="F3F3F3"/>
                      </a:solidFill>
                      <a:prstDash val="solid"/>
                      <a:round/>
                      <a:headEnd type="none" w="sm" len="sm"/>
                      <a:tailEnd type="none" w="sm" len="sm"/>
                    </a:lnL>
                    <a:lnR w="12700" cap="flat" cmpd="sng">
                      <a:solidFill>
                        <a:srgbClr val="F3F3F3"/>
                      </a:solidFill>
                      <a:prstDash val="solid"/>
                      <a:round/>
                      <a:headEnd type="none" w="sm" len="sm"/>
                      <a:tailEnd type="none" w="sm" len="sm"/>
                    </a:lnR>
                    <a:lnT w="12700" cap="flat" cmpd="sng" algn="ctr">
                      <a:solidFill>
                        <a:srgbClr val="F3F3F3"/>
                      </a:solidFill>
                      <a:prstDash val="solid"/>
                      <a:round/>
                      <a:headEnd type="none" w="sm" len="sm"/>
                      <a:tailEnd type="none" w="sm" len="sm"/>
                    </a:lnT>
                    <a:lnB w="12700" cap="flat" cmpd="sng">
                      <a:solidFill>
                        <a:srgbClr val="F3F3F3"/>
                      </a:solidFill>
                      <a:prstDash val="solid"/>
                      <a:round/>
                      <a:headEnd type="none" w="sm" len="sm"/>
                      <a:tailEnd type="none" w="sm" len="sm"/>
                    </a:lnB>
                    <a:solidFill>
                      <a:srgbClr val="D9D9D9"/>
                    </a:solidFill>
                  </a:tcPr>
                </a:tc>
                <a:extLst>
                  <a:ext uri="{0D108BD9-81ED-4DB2-BD59-A6C34878D82A}">
                    <a16:rowId xmlns:a16="http://schemas.microsoft.com/office/drawing/2014/main" val="10003"/>
                  </a:ext>
                </a:extLst>
              </a:tr>
              <a:tr h="475525">
                <a:tc>
                  <a:txBody>
                    <a:bodyPr/>
                    <a:lstStyle/>
                    <a:p>
                      <a:pPr marL="0" marR="0" lvl="0" indent="0" algn="l" rtl="0">
                        <a:lnSpc>
                          <a:spcPct val="90000"/>
                        </a:lnSpc>
                        <a:spcBef>
                          <a:spcPts val="0"/>
                        </a:spcBef>
                        <a:spcAft>
                          <a:spcPts val="0"/>
                        </a:spcAft>
                        <a:buClr>
                          <a:srgbClr val="000000"/>
                        </a:buClr>
                        <a:buSzPts val="1000"/>
                        <a:buFont typeface="Arial"/>
                        <a:buNone/>
                      </a:pPr>
                      <a:r>
                        <a:rPr lang="en-US" sz="1000" b="1" u="none" strike="noStrike" cap="none" dirty="0">
                          <a:solidFill>
                            <a:srgbClr val="FFFFFF"/>
                          </a:solidFill>
                          <a:latin typeface="+mj-lt"/>
                          <a:ea typeface="Roboto"/>
                          <a:cs typeface="Arial" panose="020B0604020202020204" pitchFamily="34" charset="0"/>
                          <a:sym typeface="Roboto"/>
                        </a:rPr>
                        <a:t>Packet</a:t>
                      </a:r>
                      <a:endParaRPr sz="1000" b="1" u="none" strike="noStrike" cap="none" dirty="0">
                        <a:solidFill>
                          <a:srgbClr val="FFFFFF"/>
                        </a:solidFill>
                        <a:latin typeface="+mj-lt"/>
                        <a:ea typeface="Roboto"/>
                        <a:cs typeface="Arial" panose="020B0604020202020204" pitchFamily="34" charset="0"/>
                        <a:sym typeface="Roboto"/>
                      </a:endParaRPr>
                    </a:p>
                    <a:p>
                      <a:pPr marL="0" marR="0" lvl="0" indent="0" algn="l" rtl="0">
                        <a:lnSpc>
                          <a:spcPct val="90000"/>
                        </a:lnSpc>
                        <a:spcBef>
                          <a:spcPts val="0"/>
                        </a:spcBef>
                        <a:spcAft>
                          <a:spcPts val="0"/>
                        </a:spcAft>
                        <a:buClr>
                          <a:srgbClr val="000000"/>
                        </a:buClr>
                        <a:buSzPts val="1000"/>
                        <a:buFont typeface="Arial"/>
                        <a:buNone/>
                      </a:pPr>
                      <a:endParaRPr sz="1000" b="1" u="none" strike="noStrike" cap="none" dirty="0">
                        <a:solidFill>
                          <a:srgbClr val="FFFFFF"/>
                        </a:solidFill>
                        <a:latin typeface="+mj-lt"/>
                        <a:ea typeface="Roboto"/>
                        <a:cs typeface="Arial" panose="020B0604020202020204" pitchFamily="34" charset="0"/>
                        <a:sym typeface="Roboto"/>
                      </a:endParaRPr>
                    </a:p>
                  </a:txBody>
                  <a:tcPr marL="63500" marR="63500" marT="63500" marB="63500">
                    <a:lnL w="12700" cap="flat" cmpd="sng">
                      <a:solidFill>
                        <a:srgbClr val="F3F3F3"/>
                      </a:solidFill>
                      <a:prstDash val="solid"/>
                      <a:round/>
                      <a:headEnd type="none" w="sm" len="sm"/>
                      <a:tailEnd type="none" w="sm" len="sm"/>
                    </a:lnL>
                    <a:lnR w="12700" cap="flat" cmpd="sng">
                      <a:solidFill>
                        <a:srgbClr val="F3F3F3"/>
                      </a:solidFill>
                      <a:prstDash val="solid"/>
                      <a:round/>
                      <a:headEnd type="none" w="sm" len="sm"/>
                      <a:tailEnd type="none" w="sm" len="sm"/>
                    </a:lnR>
                    <a:lnT w="12700" cap="flat" cmpd="sng">
                      <a:solidFill>
                        <a:srgbClr val="F3F3F3"/>
                      </a:solidFill>
                      <a:prstDash val="solid"/>
                      <a:round/>
                      <a:headEnd type="none" w="sm" len="sm"/>
                      <a:tailEnd type="none" w="sm" len="sm"/>
                    </a:lnT>
                    <a:lnB w="12700" cap="flat" cmpd="sng">
                      <a:solidFill>
                        <a:srgbClr val="F3F3F3"/>
                      </a:solidFill>
                      <a:prstDash val="solid"/>
                      <a:round/>
                      <a:headEnd type="none" w="sm" len="sm"/>
                      <a:tailEnd type="none" w="sm" len="sm"/>
                    </a:lnB>
                    <a:solidFill>
                      <a:srgbClr val="002B42"/>
                    </a:solidFill>
                  </a:tcPr>
                </a:tc>
                <a:tc>
                  <a:txBody>
                    <a:bodyPr/>
                    <a:lstStyle/>
                    <a:p>
                      <a:pPr marL="0" marR="0" lvl="0" indent="0" algn="l" rtl="0">
                        <a:lnSpc>
                          <a:spcPct val="90000"/>
                        </a:lnSpc>
                        <a:spcBef>
                          <a:spcPts val="0"/>
                        </a:spcBef>
                        <a:spcAft>
                          <a:spcPts val="0"/>
                        </a:spcAft>
                        <a:buClr>
                          <a:srgbClr val="000000"/>
                        </a:buClr>
                        <a:buSzPts val="1000"/>
                        <a:buFont typeface="Arial"/>
                        <a:buNone/>
                      </a:pPr>
                      <a:r>
                        <a:rPr lang="en-US" sz="1000" u="none" strike="noStrike" cap="none" dirty="0">
                          <a:solidFill>
                            <a:srgbClr val="333333"/>
                          </a:solidFill>
                          <a:latin typeface="+mj-lt"/>
                          <a:ea typeface="Roboto"/>
                          <a:cs typeface="Arial" panose="020B0604020202020204" pitchFamily="34" charset="0"/>
                          <a:sym typeface="Roboto"/>
                        </a:rPr>
                        <a:t>The collection of materials by which a candidate is being reviewed (documents and other files). The packet is divided into sections which can be worked on and submitted independently of one another. At SSU, this is the equivalent of the Working Personnel Action File (WPAF).</a:t>
                      </a:r>
                    </a:p>
                    <a:p>
                      <a:pPr marL="0" marR="0" lvl="0" indent="0" algn="l" rtl="0">
                        <a:lnSpc>
                          <a:spcPct val="90000"/>
                        </a:lnSpc>
                        <a:spcBef>
                          <a:spcPts val="0"/>
                        </a:spcBef>
                        <a:spcAft>
                          <a:spcPts val="0"/>
                        </a:spcAft>
                        <a:buClr>
                          <a:srgbClr val="000000"/>
                        </a:buClr>
                        <a:buSzPts val="1000"/>
                        <a:buFont typeface="Arial"/>
                        <a:buNone/>
                      </a:pPr>
                      <a:endParaRPr sz="1000" u="none" strike="noStrike" cap="none" dirty="0">
                        <a:solidFill>
                          <a:srgbClr val="333333"/>
                        </a:solidFill>
                        <a:latin typeface="+mj-lt"/>
                        <a:ea typeface="Roboto"/>
                        <a:cs typeface="Arial" panose="020B0604020202020204" pitchFamily="34" charset="0"/>
                        <a:sym typeface="Roboto"/>
                      </a:endParaRPr>
                    </a:p>
                  </a:txBody>
                  <a:tcPr marL="63500" marR="63500" marT="63500" marB="63500">
                    <a:lnL w="12700" cap="flat" cmpd="sng">
                      <a:solidFill>
                        <a:srgbClr val="F3F3F3"/>
                      </a:solidFill>
                      <a:prstDash val="solid"/>
                      <a:round/>
                      <a:headEnd type="none" w="sm" len="sm"/>
                      <a:tailEnd type="none" w="sm" len="sm"/>
                    </a:lnL>
                    <a:lnR w="12700" cap="flat" cmpd="sng">
                      <a:solidFill>
                        <a:srgbClr val="F3F3F3"/>
                      </a:solidFill>
                      <a:prstDash val="solid"/>
                      <a:round/>
                      <a:headEnd type="none" w="sm" len="sm"/>
                      <a:tailEnd type="none" w="sm" len="sm"/>
                    </a:lnR>
                    <a:lnT w="12700" cap="flat" cmpd="sng">
                      <a:solidFill>
                        <a:srgbClr val="F3F3F3"/>
                      </a:solidFill>
                      <a:prstDash val="solid"/>
                      <a:round/>
                      <a:headEnd type="none" w="sm" len="sm"/>
                      <a:tailEnd type="none" w="sm" len="sm"/>
                    </a:lnT>
                    <a:lnB w="12700" cap="flat" cmpd="sng">
                      <a:solidFill>
                        <a:srgbClr val="F3F3F3"/>
                      </a:solidFill>
                      <a:prstDash val="solid"/>
                      <a:round/>
                      <a:headEnd type="none" w="sm" len="sm"/>
                      <a:tailEnd type="none" w="sm" len="sm"/>
                    </a:lnB>
                    <a:solidFill>
                      <a:srgbClr val="D9D9D9"/>
                    </a:solidFill>
                  </a:tcPr>
                </a:tc>
                <a:extLst>
                  <a:ext uri="{0D108BD9-81ED-4DB2-BD59-A6C34878D82A}">
                    <a16:rowId xmlns:a16="http://schemas.microsoft.com/office/drawing/2014/main" val="10004"/>
                  </a:ext>
                </a:extLst>
              </a:tr>
              <a:tr h="354300">
                <a:tc>
                  <a:txBody>
                    <a:bodyPr/>
                    <a:lstStyle/>
                    <a:p>
                      <a:pPr marL="0" marR="0" lvl="0" indent="0" algn="l" rtl="0">
                        <a:lnSpc>
                          <a:spcPct val="90000"/>
                        </a:lnSpc>
                        <a:spcBef>
                          <a:spcPts val="0"/>
                        </a:spcBef>
                        <a:spcAft>
                          <a:spcPts val="0"/>
                        </a:spcAft>
                        <a:buClr>
                          <a:srgbClr val="000000"/>
                        </a:buClr>
                        <a:buSzPts val="1000"/>
                        <a:buFont typeface="Arial"/>
                        <a:buNone/>
                      </a:pPr>
                      <a:r>
                        <a:rPr lang="en-US" sz="1000" b="1" u="none" strike="noStrike" cap="none" dirty="0">
                          <a:solidFill>
                            <a:srgbClr val="FFFFFF"/>
                          </a:solidFill>
                          <a:latin typeface="+mj-lt"/>
                          <a:ea typeface="Roboto"/>
                          <a:cs typeface="Arial" panose="020B0604020202020204" pitchFamily="34" charset="0"/>
                          <a:sym typeface="Roboto"/>
                        </a:rPr>
                        <a:t>Committees</a:t>
                      </a:r>
                      <a:endParaRPr sz="1000" b="1" u="none" strike="noStrike" cap="none" dirty="0">
                        <a:solidFill>
                          <a:srgbClr val="FFFFFF"/>
                        </a:solidFill>
                        <a:latin typeface="+mj-lt"/>
                        <a:ea typeface="Roboto"/>
                        <a:cs typeface="Arial" panose="020B0604020202020204" pitchFamily="34" charset="0"/>
                        <a:sym typeface="Roboto"/>
                      </a:endParaRPr>
                    </a:p>
                  </a:txBody>
                  <a:tcPr marL="63500" marR="63500" marT="63500" marB="63500">
                    <a:lnL w="12700" cap="flat" cmpd="sng">
                      <a:solidFill>
                        <a:srgbClr val="F3F3F3"/>
                      </a:solidFill>
                      <a:prstDash val="solid"/>
                      <a:round/>
                      <a:headEnd type="none" w="sm" len="sm"/>
                      <a:tailEnd type="none" w="sm" len="sm"/>
                    </a:lnL>
                    <a:lnR w="12700" cap="flat" cmpd="sng">
                      <a:solidFill>
                        <a:srgbClr val="F3F3F3"/>
                      </a:solidFill>
                      <a:prstDash val="solid"/>
                      <a:round/>
                      <a:headEnd type="none" w="sm" len="sm"/>
                      <a:tailEnd type="none" w="sm" len="sm"/>
                    </a:lnR>
                    <a:lnT w="12700" cap="flat" cmpd="sng">
                      <a:solidFill>
                        <a:srgbClr val="F3F3F3"/>
                      </a:solidFill>
                      <a:prstDash val="solid"/>
                      <a:round/>
                      <a:headEnd type="none" w="sm" len="sm"/>
                      <a:tailEnd type="none" w="sm" len="sm"/>
                    </a:lnT>
                    <a:lnB w="12700" cap="flat" cmpd="sng">
                      <a:solidFill>
                        <a:srgbClr val="F3F3F3"/>
                      </a:solidFill>
                      <a:prstDash val="solid"/>
                      <a:round/>
                      <a:headEnd type="none" w="sm" len="sm"/>
                      <a:tailEnd type="none" w="sm" len="sm"/>
                    </a:lnB>
                    <a:solidFill>
                      <a:srgbClr val="002B42"/>
                    </a:solidFill>
                  </a:tcPr>
                </a:tc>
                <a:tc>
                  <a:txBody>
                    <a:bodyPr/>
                    <a:lstStyle/>
                    <a:p>
                      <a:pPr marL="0" marR="0" lvl="0" indent="0" algn="l" rtl="0">
                        <a:lnSpc>
                          <a:spcPct val="90000"/>
                        </a:lnSpc>
                        <a:spcBef>
                          <a:spcPts val="0"/>
                        </a:spcBef>
                        <a:spcAft>
                          <a:spcPts val="0"/>
                        </a:spcAft>
                        <a:buClr>
                          <a:srgbClr val="000000"/>
                        </a:buClr>
                        <a:buSzPts val="1000"/>
                        <a:buFont typeface="Arial"/>
                        <a:buNone/>
                      </a:pPr>
                      <a:r>
                        <a:rPr lang="en-US" sz="1000" u="none" strike="noStrike" cap="none" dirty="0">
                          <a:solidFill>
                            <a:srgbClr val="333333"/>
                          </a:solidFill>
                          <a:latin typeface="+mj-lt"/>
                          <a:ea typeface="Roboto"/>
                          <a:cs typeface="Arial" panose="020B0604020202020204" pitchFamily="34" charset="0"/>
                          <a:sym typeface="Roboto"/>
                        </a:rPr>
                        <a:t>Groups of users that can review the candidates case at a given step of the review process. SSU’s committees include the Department RTP Committee, the College RTP Committee, and URTP Subcommittee.</a:t>
                      </a:r>
                    </a:p>
                    <a:p>
                      <a:pPr marL="0" marR="0" lvl="0" indent="0" algn="l" rtl="0">
                        <a:lnSpc>
                          <a:spcPct val="90000"/>
                        </a:lnSpc>
                        <a:spcBef>
                          <a:spcPts val="0"/>
                        </a:spcBef>
                        <a:spcAft>
                          <a:spcPts val="0"/>
                        </a:spcAft>
                        <a:buClr>
                          <a:srgbClr val="000000"/>
                        </a:buClr>
                        <a:buSzPts val="1000"/>
                        <a:buFont typeface="Arial"/>
                        <a:buNone/>
                      </a:pPr>
                      <a:endParaRPr sz="1000" u="none" strike="noStrike" cap="none" dirty="0">
                        <a:solidFill>
                          <a:srgbClr val="333333"/>
                        </a:solidFill>
                        <a:latin typeface="+mj-lt"/>
                        <a:ea typeface="Roboto"/>
                        <a:cs typeface="Arial" panose="020B0604020202020204" pitchFamily="34" charset="0"/>
                        <a:sym typeface="Roboto"/>
                      </a:endParaRPr>
                    </a:p>
                  </a:txBody>
                  <a:tcPr marL="63500" marR="63500" marT="63500" marB="63500">
                    <a:lnL w="12700" cap="flat" cmpd="sng">
                      <a:solidFill>
                        <a:srgbClr val="F3F3F3"/>
                      </a:solidFill>
                      <a:prstDash val="solid"/>
                      <a:round/>
                      <a:headEnd type="none" w="sm" len="sm"/>
                      <a:tailEnd type="none" w="sm" len="sm"/>
                    </a:lnL>
                    <a:lnR w="12700" cap="flat" cmpd="sng">
                      <a:solidFill>
                        <a:srgbClr val="F3F3F3"/>
                      </a:solidFill>
                      <a:prstDash val="solid"/>
                      <a:round/>
                      <a:headEnd type="none" w="sm" len="sm"/>
                      <a:tailEnd type="none" w="sm" len="sm"/>
                    </a:lnR>
                    <a:lnT w="12700" cap="flat" cmpd="sng">
                      <a:solidFill>
                        <a:srgbClr val="F3F3F3"/>
                      </a:solidFill>
                      <a:prstDash val="solid"/>
                      <a:round/>
                      <a:headEnd type="none" w="sm" len="sm"/>
                      <a:tailEnd type="none" w="sm" len="sm"/>
                    </a:lnT>
                    <a:lnB w="12700" cap="flat" cmpd="sng">
                      <a:solidFill>
                        <a:srgbClr val="F3F3F3"/>
                      </a:solidFill>
                      <a:prstDash val="solid"/>
                      <a:round/>
                      <a:headEnd type="none" w="sm" len="sm"/>
                      <a:tailEnd type="none" w="sm" len="sm"/>
                    </a:lnB>
                    <a:solidFill>
                      <a:srgbClr val="D9D9D9"/>
                    </a:solidFill>
                  </a:tcPr>
                </a:tc>
                <a:extLst>
                  <a:ext uri="{0D108BD9-81ED-4DB2-BD59-A6C34878D82A}">
                    <a16:rowId xmlns:a16="http://schemas.microsoft.com/office/drawing/2014/main" val="10005"/>
                  </a:ext>
                </a:extLst>
              </a:tr>
              <a:tr h="492850">
                <a:tc>
                  <a:txBody>
                    <a:bodyPr/>
                    <a:lstStyle/>
                    <a:p>
                      <a:pPr marL="0" marR="0" lvl="0" indent="0" algn="l" rtl="0">
                        <a:lnSpc>
                          <a:spcPct val="90000"/>
                        </a:lnSpc>
                        <a:spcBef>
                          <a:spcPts val="0"/>
                        </a:spcBef>
                        <a:spcAft>
                          <a:spcPts val="0"/>
                        </a:spcAft>
                        <a:buClr>
                          <a:srgbClr val="000000"/>
                        </a:buClr>
                        <a:buSzPts val="1000"/>
                        <a:buFont typeface="Arial"/>
                        <a:buNone/>
                      </a:pPr>
                      <a:r>
                        <a:rPr lang="en-US" sz="1000" b="1" u="none" strike="noStrike" cap="none" dirty="0">
                          <a:solidFill>
                            <a:srgbClr val="FFFFFF"/>
                          </a:solidFill>
                          <a:latin typeface="+mj-lt"/>
                          <a:ea typeface="Roboto"/>
                          <a:cs typeface="Arial" panose="020B0604020202020204" pitchFamily="34" charset="0"/>
                          <a:sym typeface="Roboto"/>
                        </a:rPr>
                        <a:t>Dossier</a:t>
                      </a:r>
                      <a:endParaRPr sz="1000" b="1" u="none" strike="noStrike" cap="none" dirty="0">
                        <a:solidFill>
                          <a:srgbClr val="FFFFFF"/>
                        </a:solidFill>
                        <a:latin typeface="+mj-lt"/>
                        <a:ea typeface="Roboto"/>
                        <a:cs typeface="Arial" panose="020B0604020202020204" pitchFamily="34" charset="0"/>
                        <a:sym typeface="Roboto"/>
                      </a:endParaRPr>
                    </a:p>
                  </a:txBody>
                  <a:tcPr marL="63500" marR="63500" marT="63500" marB="63500">
                    <a:lnL w="12700" cap="flat" cmpd="sng">
                      <a:solidFill>
                        <a:srgbClr val="F3F3F3"/>
                      </a:solidFill>
                      <a:prstDash val="solid"/>
                      <a:round/>
                      <a:headEnd type="none" w="sm" len="sm"/>
                      <a:tailEnd type="none" w="sm" len="sm"/>
                    </a:lnL>
                    <a:lnR w="12700" cap="flat" cmpd="sng">
                      <a:solidFill>
                        <a:srgbClr val="F3F3F3"/>
                      </a:solidFill>
                      <a:prstDash val="solid"/>
                      <a:round/>
                      <a:headEnd type="none" w="sm" len="sm"/>
                      <a:tailEnd type="none" w="sm" len="sm"/>
                    </a:lnR>
                    <a:lnT w="12700" cap="flat" cmpd="sng">
                      <a:solidFill>
                        <a:srgbClr val="F3F3F3"/>
                      </a:solidFill>
                      <a:prstDash val="solid"/>
                      <a:round/>
                      <a:headEnd type="none" w="sm" len="sm"/>
                      <a:tailEnd type="none" w="sm" len="sm"/>
                    </a:lnT>
                    <a:lnB w="12700" cap="flat" cmpd="sng">
                      <a:solidFill>
                        <a:srgbClr val="F3F3F3"/>
                      </a:solidFill>
                      <a:prstDash val="solid"/>
                      <a:round/>
                      <a:headEnd type="none" w="sm" len="sm"/>
                      <a:tailEnd type="none" w="sm" len="sm"/>
                    </a:lnB>
                    <a:solidFill>
                      <a:srgbClr val="002B42"/>
                    </a:solidFill>
                  </a:tcPr>
                </a:tc>
                <a:tc>
                  <a:txBody>
                    <a:bodyPr/>
                    <a:lstStyle/>
                    <a:p>
                      <a:pPr marL="0" marR="0" lvl="0" indent="0" algn="l" rtl="0">
                        <a:lnSpc>
                          <a:spcPct val="90000"/>
                        </a:lnSpc>
                        <a:spcBef>
                          <a:spcPts val="0"/>
                        </a:spcBef>
                        <a:spcAft>
                          <a:spcPts val="0"/>
                        </a:spcAft>
                        <a:buClr>
                          <a:srgbClr val="000000"/>
                        </a:buClr>
                        <a:buSzPts val="1000"/>
                        <a:buFont typeface="Arial"/>
                        <a:buNone/>
                      </a:pPr>
                      <a:r>
                        <a:rPr lang="en-US" sz="1000" u="none" strike="noStrike" cap="none" dirty="0">
                          <a:solidFill>
                            <a:srgbClr val="333333"/>
                          </a:solidFill>
                          <a:latin typeface="+mj-lt"/>
                          <a:ea typeface="Roboto"/>
                          <a:cs typeface="Arial" panose="020B0604020202020204" pitchFamily="34" charset="0"/>
                          <a:sym typeface="Roboto"/>
                        </a:rPr>
                        <a:t>Tool for all faculty to store and manage job, fellowship, and promotion documents in one place. The Dossier can act as the central archiving tool for candidate materials. It is NOT accessed by the reviewing committees and is for candidates’ preparation only.</a:t>
                      </a:r>
                    </a:p>
                    <a:p>
                      <a:pPr marL="0" marR="0" lvl="0" indent="0" algn="l" rtl="0">
                        <a:lnSpc>
                          <a:spcPct val="90000"/>
                        </a:lnSpc>
                        <a:spcBef>
                          <a:spcPts val="0"/>
                        </a:spcBef>
                        <a:spcAft>
                          <a:spcPts val="0"/>
                        </a:spcAft>
                        <a:buClr>
                          <a:srgbClr val="000000"/>
                        </a:buClr>
                        <a:buSzPts val="1000"/>
                        <a:buFont typeface="Arial"/>
                        <a:buNone/>
                      </a:pPr>
                      <a:endParaRPr sz="1000" u="none" strike="noStrike" cap="none" dirty="0">
                        <a:solidFill>
                          <a:srgbClr val="333333"/>
                        </a:solidFill>
                        <a:latin typeface="+mj-lt"/>
                        <a:ea typeface="Roboto"/>
                        <a:cs typeface="Arial" panose="020B0604020202020204" pitchFamily="34" charset="0"/>
                        <a:sym typeface="Roboto"/>
                      </a:endParaRPr>
                    </a:p>
                  </a:txBody>
                  <a:tcPr marL="63500" marR="63500" marT="63500" marB="63500">
                    <a:lnL w="12700" cap="flat" cmpd="sng">
                      <a:solidFill>
                        <a:srgbClr val="F3F3F3"/>
                      </a:solidFill>
                      <a:prstDash val="solid"/>
                      <a:round/>
                      <a:headEnd type="none" w="sm" len="sm"/>
                      <a:tailEnd type="none" w="sm" len="sm"/>
                    </a:lnL>
                    <a:lnR w="12700" cap="flat" cmpd="sng">
                      <a:solidFill>
                        <a:srgbClr val="F3F3F3"/>
                      </a:solidFill>
                      <a:prstDash val="solid"/>
                      <a:round/>
                      <a:headEnd type="none" w="sm" len="sm"/>
                      <a:tailEnd type="none" w="sm" len="sm"/>
                    </a:lnR>
                    <a:lnT w="12700" cap="flat" cmpd="sng">
                      <a:solidFill>
                        <a:srgbClr val="F3F3F3"/>
                      </a:solidFill>
                      <a:prstDash val="solid"/>
                      <a:round/>
                      <a:headEnd type="none" w="sm" len="sm"/>
                      <a:tailEnd type="none" w="sm" len="sm"/>
                    </a:lnT>
                    <a:lnB w="12700" cap="flat" cmpd="sng">
                      <a:solidFill>
                        <a:srgbClr val="F3F3F3"/>
                      </a:solidFill>
                      <a:prstDash val="solid"/>
                      <a:round/>
                      <a:headEnd type="none" w="sm" len="sm"/>
                      <a:tailEnd type="none" w="sm" len="sm"/>
                    </a:lnB>
                    <a:solidFill>
                      <a:srgbClr val="D9D9D9"/>
                    </a:solidFill>
                  </a:tcPr>
                </a:tc>
                <a:extLst>
                  <a:ext uri="{0D108BD9-81ED-4DB2-BD59-A6C34878D82A}">
                    <a16:rowId xmlns:a16="http://schemas.microsoft.com/office/drawing/2014/main" val="10006"/>
                  </a:ext>
                </a:extLst>
              </a:tr>
            </a:tbl>
          </a:graphicData>
        </a:graphic>
      </p:graphicFrame>
      <p:pic>
        <p:nvPicPr>
          <p:cNvPr id="4" name="Picture 2">
            <a:extLst>
              <a:ext uri="{FF2B5EF4-FFF2-40B4-BE49-F238E27FC236}">
                <a16:creationId xmlns:a16="http://schemas.microsoft.com/office/drawing/2014/main" id="{7E7660E5-13FC-46F3-967C-FEAA847F68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2321" y="4631635"/>
            <a:ext cx="2011680" cy="511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16"/>
          <p:cNvSpPr txBox="1">
            <a:spLocks noGrp="1"/>
          </p:cNvSpPr>
          <p:nvPr>
            <p:ph type="body" idx="1"/>
          </p:nvPr>
        </p:nvSpPr>
        <p:spPr>
          <a:xfrm>
            <a:off x="394150" y="986850"/>
            <a:ext cx="8395200" cy="33846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SzPts val="1600"/>
              <a:buNone/>
            </a:pPr>
            <a:endParaRPr sz="1200" b="1" dirty="0">
              <a:solidFill>
                <a:srgbClr val="14385E"/>
              </a:solidFill>
            </a:endParaRPr>
          </a:p>
          <a:p>
            <a:pPr marL="0" lvl="0" indent="0" algn="l" rtl="0">
              <a:lnSpc>
                <a:spcPct val="100000"/>
              </a:lnSpc>
              <a:spcBef>
                <a:spcPts val="0"/>
              </a:spcBef>
              <a:spcAft>
                <a:spcPts val="0"/>
              </a:spcAft>
              <a:buSzPts val="1600"/>
              <a:buNone/>
            </a:pPr>
            <a:endParaRPr sz="1200" dirty="0">
              <a:solidFill>
                <a:srgbClr val="3C4043"/>
              </a:solidFill>
            </a:endParaRPr>
          </a:p>
        </p:txBody>
      </p:sp>
      <p:sp>
        <p:nvSpPr>
          <p:cNvPr id="486" name="Google Shape;486;p16"/>
          <p:cNvSpPr txBox="1">
            <a:spLocks noGrp="1"/>
          </p:cNvSpPr>
          <p:nvPr>
            <p:ph type="title"/>
          </p:nvPr>
        </p:nvSpPr>
        <p:spPr>
          <a:xfrm>
            <a:off x="369175" y="224075"/>
            <a:ext cx="8420100" cy="3735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SzPts val="3300"/>
              <a:buNone/>
            </a:pPr>
            <a:r>
              <a:rPr lang="en-US" dirty="0"/>
              <a:t>Logging into the Product</a:t>
            </a:r>
            <a:endParaRPr dirty="0"/>
          </a:p>
        </p:txBody>
      </p:sp>
      <p:pic>
        <p:nvPicPr>
          <p:cNvPr id="487" name="Google Shape;487;p16"/>
          <p:cNvPicPr preferRelativeResize="0"/>
          <p:nvPr/>
        </p:nvPicPr>
        <p:blipFill rotWithShape="1">
          <a:blip r:embed="rId3">
            <a:alphaModFix/>
          </a:blip>
          <a:srcRect t="4512" b="4510"/>
          <a:stretch/>
        </p:blipFill>
        <p:spPr>
          <a:xfrm>
            <a:off x="152400" y="945700"/>
            <a:ext cx="8839200" cy="3384600"/>
          </a:xfrm>
          <a:prstGeom prst="rect">
            <a:avLst/>
          </a:prstGeom>
          <a:noFill/>
          <a:ln>
            <a:noFill/>
          </a:ln>
        </p:spPr>
      </p:pic>
      <p:pic>
        <p:nvPicPr>
          <p:cNvPr id="488" name="Google Shape;488;p16"/>
          <p:cNvPicPr preferRelativeResize="0"/>
          <p:nvPr/>
        </p:nvPicPr>
        <p:blipFill rotWithShape="1">
          <a:blip r:embed="rId4">
            <a:alphaModFix/>
          </a:blip>
          <a:srcRect/>
          <a:stretch/>
        </p:blipFill>
        <p:spPr>
          <a:xfrm>
            <a:off x="3186215" y="1724500"/>
            <a:ext cx="3955423" cy="2576750"/>
          </a:xfrm>
          <a:prstGeom prst="rect">
            <a:avLst/>
          </a:prstGeom>
          <a:noFill/>
          <a:ln>
            <a:noFill/>
          </a:ln>
          <a:effectLst>
            <a:outerShdw blurRad="57150" dist="95250" algn="bl" rotWithShape="0">
              <a:srgbClr val="000000">
                <a:alpha val="49411"/>
              </a:srgbClr>
            </a:outerShdw>
          </a:effectLst>
        </p:spPr>
      </p:pic>
      <p:sp>
        <p:nvSpPr>
          <p:cNvPr id="489" name="Google Shape;489;p16"/>
          <p:cNvSpPr/>
          <p:nvPr/>
        </p:nvSpPr>
        <p:spPr>
          <a:xfrm>
            <a:off x="6836825" y="945700"/>
            <a:ext cx="942000" cy="672600"/>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90" name="Google Shape;490;p16"/>
          <p:cNvCxnSpPr/>
          <p:nvPr/>
        </p:nvCxnSpPr>
        <p:spPr>
          <a:xfrm flipH="1">
            <a:off x="6566225" y="1618300"/>
            <a:ext cx="741600" cy="788100"/>
          </a:xfrm>
          <a:prstGeom prst="straightConnector1">
            <a:avLst/>
          </a:prstGeom>
          <a:noFill/>
          <a:ln w="38100" cap="flat" cmpd="sng">
            <a:solidFill>
              <a:srgbClr val="FF0000"/>
            </a:solidFill>
            <a:prstDash val="solid"/>
            <a:round/>
            <a:headEnd type="none" w="sm" len="sm"/>
            <a:tailEnd type="triangle" w="med" len="med"/>
          </a:ln>
        </p:spPr>
      </p:cxnSp>
      <p:pic>
        <p:nvPicPr>
          <p:cNvPr id="8" name="Picture 2">
            <a:extLst>
              <a:ext uri="{FF2B5EF4-FFF2-40B4-BE49-F238E27FC236}">
                <a16:creationId xmlns:a16="http://schemas.microsoft.com/office/drawing/2014/main" id="{F8F24A44-CF87-4462-9FFD-83AE4623AD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4457" y="4631635"/>
            <a:ext cx="1979543" cy="511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17"/>
          <p:cNvSpPr txBox="1">
            <a:spLocks noGrp="1"/>
          </p:cNvSpPr>
          <p:nvPr>
            <p:ph type="body" idx="1"/>
          </p:nvPr>
        </p:nvSpPr>
        <p:spPr>
          <a:xfrm>
            <a:off x="394150" y="986850"/>
            <a:ext cx="8395200" cy="33846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SzPts val="1600"/>
              <a:buNone/>
            </a:pPr>
            <a:endParaRPr sz="1200" b="1" dirty="0">
              <a:solidFill>
                <a:srgbClr val="14385E"/>
              </a:solidFill>
            </a:endParaRPr>
          </a:p>
          <a:p>
            <a:pPr marL="0" lvl="0" indent="0" algn="l" rtl="0">
              <a:lnSpc>
                <a:spcPct val="100000"/>
              </a:lnSpc>
              <a:spcBef>
                <a:spcPts val="0"/>
              </a:spcBef>
              <a:spcAft>
                <a:spcPts val="0"/>
              </a:spcAft>
              <a:buSzPts val="1600"/>
              <a:buNone/>
            </a:pPr>
            <a:endParaRPr sz="1200" dirty="0">
              <a:solidFill>
                <a:srgbClr val="3C4043"/>
              </a:solidFill>
            </a:endParaRPr>
          </a:p>
        </p:txBody>
      </p:sp>
      <p:sp>
        <p:nvSpPr>
          <p:cNvPr id="496" name="Google Shape;496;p17"/>
          <p:cNvSpPr txBox="1">
            <a:spLocks noGrp="1"/>
          </p:cNvSpPr>
          <p:nvPr>
            <p:ph type="title"/>
          </p:nvPr>
        </p:nvSpPr>
        <p:spPr>
          <a:xfrm>
            <a:off x="369175" y="224075"/>
            <a:ext cx="8420100" cy="3735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SzPts val="3300"/>
              <a:buNone/>
            </a:pPr>
            <a:r>
              <a:rPr lang="en-US" dirty="0"/>
              <a:t>Logging into the Product</a:t>
            </a:r>
            <a:endParaRPr dirty="0"/>
          </a:p>
        </p:txBody>
      </p:sp>
      <p:pic>
        <p:nvPicPr>
          <p:cNvPr id="497" name="Google Shape;497;p17"/>
          <p:cNvPicPr preferRelativeResize="0"/>
          <p:nvPr/>
        </p:nvPicPr>
        <p:blipFill rotWithShape="1">
          <a:blip r:embed="rId3">
            <a:alphaModFix/>
          </a:blip>
          <a:srcRect/>
          <a:stretch/>
        </p:blipFill>
        <p:spPr>
          <a:xfrm>
            <a:off x="158076" y="689112"/>
            <a:ext cx="8827848" cy="3889513"/>
          </a:xfrm>
          <a:prstGeom prst="rect">
            <a:avLst/>
          </a:prstGeom>
          <a:noFill/>
          <a:ln>
            <a:noFill/>
          </a:ln>
        </p:spPr>
      </p:pic>
      <p:pic>
        <p:nvPicPr>
          <p:cNvPr id="5" name="Picture 2">
            <a:extLst>
              <a:ext uri="{FF2B5EF4-FFF2-40B4-BE49-F238E27FC236}">
                <a16:creationId xmlns:a16="http://schemas.microsoft.com/office/drawing/2014/main" id="{4BAF2F87-C0B2-42F7-B735-EB06D058E5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457" y="4620430"/>
            <a:ext cx="1979543" cy="511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20"/>
          <p:cNvSpPr txBox="1">
            <a:spLocks noGrp="1"/>
          </p:cNvSpPr>
          <p:nvPr>
            <p:ph type="body" idx="1"/>
          </p:nvPr>
        </p:nvSpPr>
        <p:spPr>
          <a:xfrm>
            <a:off x="394150" y="763700"/>
            <a:ext cx="4513200" cy="36078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SzPts val="1600"/>
              <a:buNone/>
            </a:pPr>
            <a:endParaRPr lang="en-US" dirty="0">
              <a:solidFill>
                <a:srgbClr val="3C4043"/>
              </a:solidFill>
            </a:endParaRPr>
          </a:p>
          <a:p>
            <a:pPr marL="0" lvl="0" indent="0" algn="l" rtl="0">
              <a:lnSpc>
                <a:spcPct val="100000"/>
              </a:lnSpc>
              <a:spcBef>
                <a:spcPts val="0"/>
              </a:spcBef>
              <a:spcAft>
                <a:spcPts val="0"/>
              </a:spcAft>
              <a:buSzPts val="1600"/>
              <a:buNone/>
            </a:pPr>
            <a:r>
              <a:rPr lang="en-US" dirty="0" err="1">
                <a:solidFill>
                  <a:srgbClr val="002060"/>
                </a:solidFill>
              </a:rPr>
              <a:t>Interfolio</a:t>
            </a:r>
            <a:r>
              <a:rPr lang="en-US" dirty="0">
                <a:solidFill>
                  <a:srgbClr val="002060"/>
                </a:solidFill>
              </a:rPr>
              <a:t> Dossier</a:t>
            </a:r>
            <a:endParaRPr dirty="0">
              <a:solidFill>
                <a:srgbClr val="002060"/>
              </a:solidFill>
            </a:endParaRPr>
          </a:p>
          <a:p>
            <a:pPr marL="0" lvl="0" indent="0" algn="l" rtl="0">
              <a:lnSpc>
                <a:spcPct val="100000"/>
              </a:lnSpc>
              <a:spcBef>
                <a:spcPts val="0"/>
              </a:spcBef>
              <a:spcAft>
                <a:spcPts val="0"/>
              </a:spcAft>
              <a:buSzPts val="1600"/>
              <a:buNone/>
            </a:pPr>
            <a:endParaRPr dirty="0">
              <a:solidFill>
                <a:srgbClr val="002060"/>
              </a:solidFill>
            </a:endParaRPr>
          </a:p>
          <a:p>
            <a:pPr marL="0" lvl="0" indent="0" algn="l" rtl="0">
              <a:lnSpc>
                <a:spcPct val="100000"/>
              </a:lnSpc>
              <a:spcBef>
                <a:spcPts val="0"/>
              </a:spcBef>
              <a:spcAft>
                <a:spcPts val="0"/>
              </a:spcAft>
              <a:buSzPts val="1600"/>
              <a:buNone/>
            </a:pPr>
            <a:r>
              <a:rPr lang="en-US" dirty="0">
                <a:solidFill>
                  <a:srgbClr val="002060"/>
                </a:solidFill>
              </a:rPr>
              <a:t>Uploading Materials</a:t>
            </a:r>
            <a:endParaRPr dirty="0">
              <a:solidFill>
                <a:srgbClr val="002060"/>
              </a:solidFill>
            </a:endParaRPr>
          </a:p>
          <a:p>
            <a:pPr marL="0" lvl="0" indent="0" algn="l" rtl="0">
              <a:lnSpc>
                <a:spcPct val="100000"/>
              </a:lnSpc>
              <a:spcBef>
                <a:spcPts val="0"/>
              </a:spcBef>
              <a:spcAft>
                <a:spcPts val="0"/>
              </a:spcAft>
              <a:buSzPts val="1600"/>
              <a:buNone/>
            </a:pPr>
            <a:endParaRPr lang="en-US" dirty="0">
              <a:solidFill>
                <a:srgbClr val="002060"/>
              </a:solidFill>
            </a:endParaRPr>
          </a:p>
          <a:p>
            <a:pPr marL="0" lvl="0" indent="0" algn="l" rtl="0">
              <a:lnSpc>
                <a:spcPct val="100000"/>
              </a:lnSpc>
              <a:spcBef>
                <a:spcPts val="0"/>
              </a:spcBef>
              <a:spcAft>
                <a:spcPts val="0"/>
              </a:spcAft>
              <a:buSzPts val="1600"/>
              <a:buNone/>
            </a:pPr>
            <a:r>
              <a:rPr lang="en-US" dirty="0">
                <a:solidFill>
                  <a:srgbClr val="002060"/>
                </a:solidFill>
              </a:rPr>
              <a:t>Submit all vs. individual documents for review</a:t>
            </a:r>
          </a:p>
          <a:p>
            <a:pPr marL="0" lvl="0" indent="0" algn="l" rtl="0">
              <a:lnSpc>
                <a:spcPct val="100000"/>
              </a:lnSpc>
              <a:spcBef>
                <a:spcPts val="0"/>
              </a:spcBef>
              <a:spcAft>
                <a:spcPts val="0"/>
              </a:spcAft>
              <a:buSzPts val="1600"/>
              <a:buNone/>
            </a:pPr>
            <a:endParaRPr lang="en-US" dirty="0">
              <a:solidFill>
                <a:srgbClr val="002060"/>
              </a:solidFill>
            </a:endParaRPr>
          </a:p>
          <a:p>
            <a:pPr marL="0" lvl="0" indent="0" algn="l" rtl="0">
              <a:lnSpc>
                <a:spcPct val="100000"/>
              </a:lnSpc>
              <a:spcBef>
                <a:spcPts val="0"/>
              </a:spcBef>
              <a:spcAft>
                <a:spcPts val="0"/>
              </a:spcAft>
              <a:buSzPts val="1600"/>
              <a:buNone/>
            </a:pPr>
            <a:r>
              <a:rPr lang="en-US" dirty="0">
                <a:solidFill>
                  <a:srgbClr val="002060"/>
                </a:solidFill>
              </a:rPr>
              <a:t>Rebuttal Period – no response required</a:t>
            </a:r>
          </a:p>
          <a:p>
            <a:pPr marL="0" lvl="0" indent="0" algn="l" rtl="0">
              <a:lnSpc>
                <a:spcPct val="100000"/>
              </a:lnSpc>
              <a:spcBef>
                <a:spcPts val="0"/>
              </a:spcBef>
              <a:spcAft>
                <a:spcPts val="0"/>
              </a:spcAft>
              <a:buSzPts val="1600"/>
              <a:buNone/>
            </a:pPr>
            <a:endParaRPr lang="en-US" sz="1500" dirty="0">
              <a:solidFill>
                <a:srgbClr val="3C4043"/>
              </a:solidFill>
            </a:endParaRPr>
          </a:p>
          <a:p>
            <a:pPr marL="0" lvl="0" indent="0" algn="l" rtl="0">
              <a:lnSpc>
                <a:spcPct val="100000"/>
              </a:lnSpc>
              <a:spcBef>
                <a:spcPts val="0"/>
              </a:spcBef>
              <a:spcAft>
                <a:spcPts val="0"/>
              </a:spcAft>
              <a:buSzPts val="1600"/>
              <a:buNone/>
            </a:pPr>
            <a:endParaRPr sz="1500" dirty="0">
              <a:solidFill>
                <a:srgbClr val="3C4043"/>
              </a:solidFill>
            </a:endParaRPr>
          </a:p>
        </p:txBody>
      </p:sp>
      <p:sp>
        <p:nvSpPr>
          <p:cNvPr id="515" name="Google Shape;515;p20"/>
          <p:cNvSpPr txBox="1">
            <a:spLocks noGrp="1"/>
          </p:cNvSpPr>
          <p:nvPr>
            <p:ph type="title"/>
          </p:nvPr>
        </p:nvSpPr>
        <p:spPr>
          <a:xfrm>
            <a:off x="369175" y="224075"/>
            <a:ext cx="8420100" cy="3735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SzPts val="3300"/>
              <a:buNone/>
            </a:pPr>
            <a:r>
              <a:rPr lang="en-US" dirty="0"/>
              <a:t>Candidate Tips</a:t>
            </a:r>
            <a:endParaRPr dirty="0"/>
          </a:p>
        </p:txBody>
      </p:sp>
      <p:pic>
        <p:nvPicPr>
          <p:cNvPr id="516" name="Google Shape;516;p20"/>
          <p:cNvPicPr preferRelativeResize="0"/>
          <p:nvPr/>
        </p:nvPicPr>
        <p:blipFill rotWithShape="1">
          <a:blip r:embed="rId3">
            <a:alphaModFix/>
          </a:blip>
          <a:srcRect/>
          <a:stretch/>
        </p:blipFill>
        <p:spPr>
          <a:xfrm>
            <a:off x="6138075" y="1183178"/>
            <a:ext cx="1914175" cy="1910449"/>
          </a:xfrm>
          <a:prstGeom prst="rect">
            <a:avLst/>
          </a:prstGeom>
          <a:noFill/>
          <a:ln>
            <a:noFill/>
          </a:ln>
        </p:spPr>
      </p:pic>
      <p:pic>
        <p:nvPicPr>
          <p:cNvPr id="5" name="Picture 2">
            <a:extLst>
              <a:ext uri="{FF2B5EF4-FFF2-40B4-BE49-F238E27FC236}">
                <a16:creationId xmlns:a16="http://schemas.microsoft.com/office/drawing/2014/main" id="{47393D50-7B20-4972-A06F-A36D9C0002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457" y="4631635"/>
            <a:ext cx="1979543" cy="511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20"/>
          <p:cNvSpPr txBox="1">
            <a:spLocks noGrp="1"/>
          </p:cNvSpPr>
          <p:nvPr>
            <p:ph type="body" idx="1"/>
          </p:nvPr>
        </p:nvSpPr>
        <p:spPr>
          <a:xfrm>
            <a:off x="394150" y="763699"/>
            <a:ext cx="4760946" cy="3715535"/>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SzPts val="1600"/>
              <a:buNone/>
            </a:pPr>
            <a:r>
              <a:rPr lang="en-US" b="1" dirty="0">
                <a:solidFill>
                  <a:srgbClr val="002060"/>
                </a:solidFill>
              </a:rPr>
              <a:t>Product Help Center</a:t>
            </a:r>
            <a:endParaRPr b="1" dirty="0">
              <a:solidFill>
                <a:srgbClr val="002060"/>
              </a:solidFill>
            </a:endParaRPr>
          </a:p>
          <a:p>
            <a:pPr marL="0" lvl="0" indent="0" algn="l" rtl="0">
              <a:lnSpc>
                <a:spcPct val="100000"/>
              </a:lnSpc>
              <a:spcBef>
                <a:spcPts val="0"/>
              </a:spcBef>
              <a:spcAft>
                <a:spcPts val="0"/>
              </a:spcAft>
              <a:buSzPts val="1600"/>
              <a:buNone/>
            </a:pPr>
            <a:r>
              <a:rPr lang="en-US" dirty="0">
                <a:solidFill>
                  <a:srgbClr val="002060"/>
                </a:solidFill>
              </a:rPr>
              <a:t>Quick help articles to guide you through specific tasks and functionality while using the product </a:t>
            </a:r>
            <a:endParaRPr dirty="0">
              <a:solidFill>
                <a:srgbClr val="002060"/>
              </a:solidFill>
            </a:endParaRPr>
          </a:p>
          <a:p>
            <a:pPr marL="0" lvl="0" indent="0" algn="l" rtl="0">
              <a:lnSpc>
                <a:spcPct val="100000"/>
              </a:lnSpc>
              <a:spcBef>
                <a:spcPts val="0"/>
              </a:spcBef>
              <a:spcAft>
                <a:spcPts val="0"/>
              </a:spcAft>
              <a:buSzPts val="1600"/>
              <a:buNone/>
            </a:pPr>
            <a:r>
              <a:rPr lang="en-US" b="1" u="sng" dirty="0">
                <a:solidFill>
                  <a:srgbClr val="002060"/>
                </a:solidFill>
                <a:hlinkClick r:id="rId3">
                  <a:extLst>
                    <a:ext uri="{A12FA001-AC4F-418D-AE19-62706E023703}">
                      <ahyp:hlinkClr xmlns:ahyp="http://schemas.microsoft.com/office/drawing/2018/hyperlinkcolor" val="tx"/>
                    </a:ext>
                  </a:extLst>
                </a:hlinkClick>
              </a:rPr>
              <a:t>product-help.interfolio.com</a:t>
            </a:r>
            <a:endParaRPr b="1" dirty="0">
              <a:solidFill>
                <a:srgbClr val="002060"/>
              </a:solidFill>
            </a:endParaRPr>
          </a:p>
          <a:p>
            <a:pPr marL="0" lvl="0" indent="0" algn="l" rtl="0">
              <a:lnSpc>
                <a:spcPct val="100000"/>
              </a:lnSpc>
              <a:spcBef>
                <a:spcPts val="0"/>
              </a:spcBef>
              <a:spcAft>
                <a:spcPts val="0"/>
              </a:spcAft>
              <a:buSzPts val="1600"/>
              <a:buNone/>
            </a:pPr>
            <a:endParaRPr dirty="0">
              <a:solidFill>
                <a:srgbClr val="002060"/>
              </a:solidFill>
            </a:endParaRPr>
          </a:p>
          <a:p>
            <a:pPr marL="0" lvl="0" indent="0" algn="l" rtl="0">
              <a:lnSpc>
                <a:spcPct val="100000"/>
              </a:lnSpc>
              <a:spcBef>
                <a:spcPts val="0"/>
              </a:spcBef>
              <a:spcAft>
                <a:spcPts val="0"/>
              </a:spcAft>
              <a:buSzPts val="1600"/>
              <a:buNone/>
            </a:pPr>
            <a:r>
              <a:rPr lang="en-US" b="1" dirty="0">
                <a:solidFill>
                  <a:srgbClr val="002060"/>
                </a:solidFill>
              </a:rPr>
              <a:t>Scholar Services</a:t>
            </a:r>
            <a:endParaRPr b="1" dirty="0">
              <a:solidFill>
                <a:srgbClr val="002060"/>
              </a:solidFill>
            </a:endParaRPr>
          </a:p>
          <a:p>
            <a:pPr marL="0" lvl="0" indent="0" algn="l" rtl="0">
              <a:lnSpc>
                <a:spcPct val="100000"/>
              </a:lnSpc>
              <a:spcBef>
                <a:spcPts val="0"/>
              </a:spcBef>
              <a:spcAft>
                <a:spcPts val="0"/>
              </a:spcAft>
              <a:buSzPts val="1600"/>
              <a:buNone/>
            </a:pPr>
            <a:r>
              <a:rPr lang="en-US" dirty="0">
                <a:solidFill>
                  <a:srgbClr val="002060"/>
                </a:solidFill>
              </a:rPr>
              <a:t>Call, email, or chat with our Scholar Services team</a:t>
            </a:r>
            <a:endParaRPr dirty="0">
              <a:solidFill>
                <a:srgbClr val="002060"/>
              </a:solidFill>
            </a:endParaRPr>
          </a:p>
          <a:p>
            <a:pPr marL="0" lvl="0" indent="0" algn="l" rtl="0">
              <a:lnSpc>
                <a:spcPct val="100000"/>
              </a:lnSpc>
              <a:spcBef>
                <a:spcPts val="0"/>
              </a:spcBef>
              <a:spcAft>
                <a:spcPts val="0"/>
              </a:spcAft>
              <a:buSzPts val="1600"/>
              <a:buNone/>
            </a:pPr>
            <a:r>
              <a:rPr lang="en-US" dirty="0">
                <a:solidFill>
                  <a:srgbClr val="002060"/>
                </a:solidFill>
              </a:rPr>
              <a:t>Phone: </a:t>
            </a:r>
            <a:r>
              <a:rPr lang="en-US" b="1" u="sng" dirty="0">
                <a:solidFill>
                  <a:srgbClr val="002060"/>
                </a:solidFill>
              </a:rPr>
              <a:t>(877) 997-8807</a:t>
            </a:r>
            <a:endParaRPr b="1" u="sng" dirty="0">
              <a:solidFill>
                <a:srgbClr val="002060"/>
              </a:solidFill>
            </a:endParaRPr>
          </a:p>
          <a:p>
            <a:pPr marL="0" lvl="0" indent="0" algn="l" rtl="0">
              <a:lnSpc>
                <a:spcPct val="100000"/>
              </a:lnSpc>
              <a:spcBef>
                <a:spcPts val="0"/>
              </a:spcBef>
              <a:spcAft>
                <a:spcPts val="0"/>
              </a:spcAft>
              <a:buSzPts val="1600"/>
              <a:buNone/>
            </a:pPr>
            <a:r>
              <a:rPr lang="en-US" dirty="0">
                <a:solidFill>
                  <a:srgbClr val="002060"/>
                </a:solidFill>
              </a:rPr>
              <a:t>Email: </a:t>
            </a:r>
            <a:r>
              <a:rPr lang="en-US" b="1" u="sng" dirty="0">
                <a:solidFill>
                  <a:srgbClr val="002060"/>
                </a:solidFill>
              </a:rPr>
              <a:t>help@interfolio.com</a:t>
            </a:r>
            <a:endParaRPr b="1" u="sng" dirty="0">
              <a:solidFill>
                <a:srgbClr val="002060"/>
              </a:solidFill>
            </a:endParaRPr>
          </a:p>
          <a:p>
            <a:pPr marL="0" lvl="0" indent="0" algn="l" rtl="0">
              <a:lnSpc>
                <a:spcPct val="100000"/>
              </a:lnSpc>
              <a:spcBef>
                <a:spcPts val="0"/>
              </a:spcBef>
              <a:spcAft>
                <a:spcPts val="0"/>
              </a:spcAft>
              <a:buSzPts val="1600"/>
              <a:buNone/>
            </a:pPr>
            <a:endParaRPr dirty="0">
              <a:solidFill>
                <a:srgbClr val="3C4043"/>
              </a:solidFill>
            </a:endParaRPr>
          </a:p>
          <a:p>
            <a:pPr marL="0" lvl="0" indent="0" algn="l" rtl="0">
              <a:lnSpc>
                <a:spcPct val="100000"/>
              </a:lnSpc>
              <a:spcBef>
                <a:spcPts val="0"/>
              </a:spcBef>
              <a:spcAft>
                <a:spcPts val="0"/>
              </a:spcAft>
              <a:buSzPts val="1600"/>
              <a:buNone/>
            </a:pPr>
            <a:r>
              <a:rPr lang="en-US" dirty="0">
                <a:solidFill>
                  <a:srgbClr val="002060"/>
                </a:solidFill>
              </a:rPr>
              <a:t>Faculty Affairs and Success</a:t>
            </a:r>
          </a:p>
          <a:p>
            <a:pPr marL="0" lvl="0" indent="0" algn="l" rtl="0">
              <a:lnSpc>
                <a:spcPct val="100000"/>
              </a:lnSpc>
              <a:spcBef>
                <a:spcPts val="0"/>
              </a:spcBef>
              <a:spcAft>
                <a:spcPts val="0"/>
              </a:spcAft>
              <a:buSzPts val="1600"/>
              <a:buNone/>
            </a:pPr>
            <a:r>
              <a:rPr lang="en-US" dirty="0">
                <a:solidFill>
                  <a:srgbClr val="002060"/>
                </a:solidFill>
              </a:rPr>
              <a:t>Nicole Hilger, Analyst</a:t>
            </a:r>
          </a:p>
          <a:p>
            <a:pPr marL="0" lvl="0" indent="0" algn="l" rtl="0">
              <a:lnSpc>
                <a:spcPct val="100000"/>
              </a:lnSpc>
              <a:spcBef>
                <a:spcPts val="0"/>
              </a:spcBef>
              <a:spcAft>
                <a:spcPts val="0"/>
              </a:spcAft>
              <a:buSzPts val="1600"/>
              <a:buNone/>
            </a:pPr>
            <a:r>
              <a:rPr lang="en-US" dirty="0">
                <a:solidFill>
                  <a:srgbClr val="002060"/>
                </a:solidFill>
              </a:rPr>
              <a:t>Phone: </a:t>
            </a:r>
            <a:r>
              <a:rPr lang="en-US" b="1" dirty="0">
                <a:solidFill>
                  <a:srgbClr val="002060"/>
                </a:solidFill>
              </a:rPr>
              <a:t>(707) 664-2184</a:t>
            </a:r>
          </a:p>
          <a:p>
            <a:pPr marL="0" lvl="0" indent="0" algn="l" rtl="0">
              <a:lnSpc>
                <a:spcPct val="100000"/>
              </a:lnSpc>
              <a:spcBef>
                <a:spcPts val="0"/>
              </a:spcBef>
              <a:spcAft>
                <a:spcPts val="0"/>
              </a:spcAft>
              <a:buSzPts val="1600"/>
              <a:buNone/>
            </a:pPr>
            <a:r>
              <a:rPr lang="en-US" dirty="0">
                <a:solidFill>
                  <a:srgbClr val="002060"/>
                </a:solidFill>
              </a:rPr>
              <a:t>Email: </a:t>
            </a:r>
            <a:r>
              <a:rPr lang="en-US" b="1" dirty="0">
                <a:solidFill>
                  <a:srgbClr val="002060"/>
                </a:solidFill>
              </a:rPr>
              <a:t>RTP@sonoma.edu</a:t>
            </a:r>
            <a:endParaRPr b="1" dirty="0">
              <a:solidFill>
                <a:srgbClr val="002060"/>
              </a:solidFill>
            </a:endParaRPr>
          </a:p>
        </p:txBody>
      </p:sp>
      <p:sp>
        <p:nvSpPr>
          <p:cNvPr id="515" name="Google Shape;515;p20"/>
          <p:cNvSpPr txBox="1">
            <a:spLocks noGrp="1"/>
          </p:cNvSpPr>
          <p:nvPr>
            <p:ph type="title"/>
          </p:nvPr>
        </p:nvSpPr>
        <p:spPr>
          <a:xfrm>
            <a:off x="369175" y="224075"/>
            <a:ext cx="8420100" cy="3735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SzPts val="3300"/>
              <a:buNone/>
            </a:pPr>
            <a:r>
              <a:rPr lang="en-US" dirty="0"/>
              <a:t>How to Find Support: </a:t>
            </a:r>
            <a:r>
              <a:rPr lang="en-US" dirty="0" err="1"/>
              <a:t>Interfolio</a:t>
            </a:r>
            <a:r>
              <a:rPr lang="en-US" dirty="0"/>
              <a:t> Resources </a:t>
            </a:r>
            <a:endParaRPr dirty="0"/>
          </a:p>
        </p:txBody>
      </p:sp>
      <p:pic>
        <p:nvPicPr>
          <p:cNvPr id="516" name="Google Shape;516;p20"/>
          <p:cNvPicPr preferRelativeResize="0"/>
          <p:nvPr/>
        </p:nvPicPr>
        <p:blipFill rotWithShape="1">
          <a:blip r:embed="rId4">
            <a:alphaModFix/>
          </a:blip>
          <a:srcRect/>
          <a:stretch/>
        </p:blipFill>
        <p:spPr>
          <a:xfrm>
            <a:off x="6138075" y="1183178"/>
            <a:ext cx="1914175" cy="1910449"/>
          </a:xfrm>
          <a:prstGeom prst="rect">
            <a:avLst/>
          </a:prstGeom>
          <a:noFill/>
          <a:ln>
            <a:noFill/>
          </a:ln>
        </p:spPr>
      </p:pic>
      <p:pic>
        <p:nvPicPr>
          <p:cNvPr id="5" name="Picture 2">
            <a:extLst>
              <a:ext uri="{FF2B5EF4-FFF2-40B4-BE49-F238E27FC236}">
                <a16:creationId xmlns:a16="http://schemas.microsoft.com/office/drawing/2014/main" id="{8414ECAC-5404-44CC-BF5B-D629E493FB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4457" y="4631635"/>
            <a:ext cx="1979543" cy="511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7058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Google Shape;522;p21"/>
          <p:cNvSpPr txBox="1">
            <a:spLocks noGrp="1"/>
          </p:cNvSpPr>
          <p:nvPr>
            <p:ph type="title"/>
          </p:nvPr>
        </p:nvSpPr>
        <p:spPr>
          <a:xfrm>
            <a:off x="369175" y="224075"/>
            <a:ext cx="8420100" cy="3735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SzPts val="3300"/>
              <a:buNone/>
            </a:pPr>
            <a:r>
              <a:rPr lang="en-US" dirty="0" err="1"/>
              <a:t>Interfolio</a:t>
            </a:r>
            <a:r>
              <a:rPr lang="en-US" dirty="0"/>
              <a:t>: Next Steps</a:t>
            </a:r>
            <a:endParaRPr dirty="0"/>
          </a:p>
        </p:txBody>
      </p:sp>
      <p:sp>
        <p:nvSpPr>
          <p:cNvPr id="523" name="Google Shape;523;p21"/>
          <p:cNvSpPr txBox="1">
            <a:spLocks noGrp="1"/>
          </p:cNvSpPr>
          <p:nvPr>
            <p:ph type="body" idx="1"/>
          </p:nvPr>
        </p:nvSpPr>
        <p:spPr>
          <a:xfrm>
            <a:off x="394150" y="986850"/>
            <a:ext cx="8395200" cy="3384600"/>
          </a:xfrm>
          <a:prstGeom prst="rect">
            <a:avLst/>
          </a:prstGeom>
          <a:noFill/>
          <a:ln>
            <a:noFill/>
          </a:ln>
        </p:spPr>
        <p:txBody>
          <a:bodyPr spcFirstLastPara="1" wrap="square" lIns="68575" tIns="34275" rIns="68575" bIns="34275" anchor="t" anchorCtr="0">
            <a:noAutofit/>
          </a:bodyPr>
          <a:lstStyle/>
          <a:p>
            <a:pPr marL="285750" lvl="0" indent="-285750" algn="l" rtl="0">
              <a:lnSpc>
                <a:spcPct val="90000"/>
              </a:lnSpc>
              <a:spcBef>
                <a:spcPts val="750"/>
              </a:spcBef>
              <a:spcAft>
                <a:spcPts val="0"/>
              </a:spcAft>
              <a:buClr>
                <a:srgbClr val="000000"/>
              </a:buClr>
              <a:buSzPts val="1400"/>
              <a:buFont typeface="Arial" panose="020B0604020202020204" pitchFamily="34" charset="0"/>
              <a:buChar char="•"/>
            </a:pPr>
            <a:r>
              <a:rPr lang="en-US" dirty="0">
                <a:solidFill>
                  <a:srgbClr val="002060"/>
                </a:solidFill>
              </a:rPr>
              <a:t>Candidates have received an email notifying them of the opening of their “case” (RTP file).</a:t>
            </a:r>
          </a:p>
          <a:p>
            <a:pPr marL="285750" lvl="0" indent="-285750" algn="l" rtl="0">
              <a:lnSpc>
                <a:spcPct val="90000"/>
              </a:lnSpc>
              <a:spcBef>
                <a:spcPts val="750"/>
              </a:spcBef>
              <a:spcAft>
                <a:spcPts val="0"/>
              </a:spcAft>
              <a:buClr>
                <a:srgbClr val="000000"/>
              </a:buClr>
              <a:buSzPts val="1400"/>
              <a:buFont typeface="Arial" panose="020B0604020202020204" pitchFamily="34" charset="0"/>
              <a:buChar char="•"/>
            </a:pPr>
            <a:endParaRPr lang="en-US" dirty="0">
              <a:solidFill>
                <a:srgbClr val="002060"/>
              </a:solidFill>
            </a:endParaRPr>
          </a:p>
          <a:p>
            <a:pPr marL="285750" lvl="0" indent="-285750" algn="l" rtl="0">
              <a:lnSpc>
                <a:spcPct val="90000"/>
              </a:lnSpc>
              <a:spcBef>
                <a:spcPts val="750"/>
              </a:spcBef>
              <a:spcAft>
                <a:spcPts val="0"/>
              </a:spcAft>
              <a:buClr>
                <a:srgbClr val="000000"/>
              </a:buClr>
              <a:buSzPts val="1400"/>
              <a:buFont typeface="Arial" panose="020B0604020202020204" pitchFamily="34" charset="0"/>
              <a:buChar char="•"/>
            </a:pPr>
            <a:r>
              <a:rPr lang="en-US" dirty="0">
                <a:solidFill>
                  <a:srgbClr val="002060"/>
                </a:solidFill>
              </a:rPr>
              <a:t>Candidates can begin uploading materials according to the 2026-27 RTP Calendar.</a:t>
            </a:r>
          </a:p>
        </p:txBody>
      </p:sp>
      <p:pic>
        <p:nvPicPr>
          <p:cNvPr id="4" name="Picture 2">
            <a:extLst>
              <a:ext uri="{FF2B5EF4-FFF2-40B4-BE49-F238E27FC236}">
                <a16:creationId xmlns:a16="http://schemas.microsoft.com/office/drawing/2014/main" id="{69035E70-4530-42AC-9640-33B8B1BE0C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457" y="4631635"/>
            <a:ext cx="1979543" cy="511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18"/>
          <p:cNvSpPr txBox="1">
            <a:spLocks noGrp="1"/>
          </p:cNvSpPr>
          <p:nvPr>
            <p:ph type="ctrTitle"/>
          </p:nvPr>
        </p:nvSpPr>
        <p:spPr>
          <a:xfrm>
            <a:off x="1254260" y="2062412"/>
            <a:ext cx="5910197" cy="6552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SzPts val="2400"/>
              <a:buNone/>
            </a:pPr>
            <a:r>
              <a:rPr lang="en-US" dirty="0"/>
              <a:t>Questions</a:t>
            </a:r>
            <a:endParaRPr dirty="0"/>
          </a:p>
        </p:txBody>
      </p:sp>
      <p:pic>
        <p:nvPicPr>
          <p:cNvPr id="1026" name="Picture 2">
            <a:extLst>
              <a:ext uri="{FF2B5EF4-FFF2-40B4-BE49-F238E27FC236}">
                <a16:creationId xmlns:a16="http://schemas.microsoft.com/office/drawing/2014/main" id="{24418846-484D-4C52-892E-E1C20DB8D1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457" y="4631635"/>
            <a:ext cx="1979543" cy="51186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3DEB2A2-430C-42D4-A4C7-BF7411A62682}"/>
              </a:ext>
            </a:extLst>
          </p:cNvPr>
          <p:cNvPicPr/>
          <p:nvPr/>
        </p:nvPicPr>
        <p:blipFill>
          <a:blip r:embed="rId4">
            <a:extLst>
              <a:ext uri="{28A0092B-C50C-407E-A947-70E740481C1C}">
                <a14:useLocalDpi xmlns:a14="http://schemas.microsoft.com/office/drawing/2010/main" val="0"/>
              </a:ext>
            </a:extLst>
          </a:blip>
          <a:stretch>
            <a:fillRect/>
          </a:stretch>
        </p:blipFill>
        <p:spPr>
          <a:xfrm>
            <a:off x="1497495" y="143362"/>
            <a:ext cx="6308035" cy="1021673"/>
          </a:xfrm>
          <a:prstGeom prst="rect">
            <a:avLst/>
          </a:prstGeom>
        </p:spPr>
      </p:pic>
    </p:spTree>
  </p:cSld>
  <p:clrMapOvr>
    <a:masterClrMapping/>
  </p:clrMapOvr>
</p:sld>
</file>

<file path=ppt/theme/theme1.xml><?xml version="1.0" encoding="utf-8"?>
<a:theme xmlns:a="http://schemas.openxmlformats.org/drawingml/2006/main" name="Summit Theme">
  <a:themeElements>
    <a:clrScheme name="Grayscale">
      <a:dk1>
        <a:srgbClr val="181716"/>
      </a:dk1>
      <a:lt1>
        <a:srgbClr val="FFFFFF"/>
      </a:lt1>
      <a:dk2>
        <a:srgbClr val="032B43"/>
      </a:dk2>
      <a:lt2>
        <a:srgbClr val="F8F8F8"/>
      </a:lt2>
      <a:accent1>
        <a:srgbClr val="136F63"/>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nterfolio Master Template">
  <a:themeElements>
    <a:clrScheme name="Grayscale">
      <a:dk1>
        <a:srgbClr val="181716"/>
      </a:dk1>
      <a:lt1>
        <a:srgbClr val="FFFFFF"/>
      </a:lt1>
      <a:dk2>
        <a:srgbClr val="032B43"/>
      </a:dk2>
      <a:lt2>
        <a:srgbClr val="F8F8F8"/>
      </a:lt2>
      <a:accent1>
        <a:srgbClr val="136F63"/>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Interfolio Master Template">
  <a:themeElements>
    <a:clrScheme name="Grayscale">
      <a:dk1>
        <a:srgbClr val="181716"/>
      </a:dk1>
      <a:lt1>
        <a:srgbClr val="FFFFFF"/>
      </a:lt1>
      <a:dk2>
        <a:srgbClr val="032B43"/>
      </a:dk2>
      <a:lt2>
        <a:srgbClr val="F8F8F8"/>
      </a:lt2>
      <a:accent1>
        <a:srgbClr val="136F63"/>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961</TotalTime>
  <Words>663</Words>
  <Application>Microsoft Office PowerPoint</Application>
  <PresentationFormat>On-screen Show (16:9)</PresentationFormat>
  <Paragraphs>77</Paragraphs>
  <Slides>12</Slides>
  <Notes>10</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12</vt:i4>
      </vt:variant>
    </vt:vector>
  </HeadingPairs>
  <TitlesOfParts>
    <vt:vector size="26" baseType="lpstr">
      <vt:lpstr>Helvetica Neue Light</vt:lpstr>
      <vt:lpstr>Roboto</vt:lpstr>
      <vt:lpstr>Arial</vt:lpstr>
      <vt:lpstr>Lato</vt:lpstr>
      <vt:lpstr>Merriweather Sans</vt:lpstr>
      <vt:lpstr>Times New Roman</vt:lpstr>
      <vt:lpstr>Avenir</vt:lpstr>
      <vt:lpstr>Calibri</vt:lpstr>
      <vt:lpstr>Roboto Slab</vt:lpstr>
      <vt:lpstr>Helvetica Neue</vt:lpstr>
      <vt:lpstr>Summit Theme</vt:lpstr>
      <vt:lpstr>Interfolio Master Template</vt:lpstr>
      <vt:lpstr>Interfolio Master Template</vt:lpstr>
      <vt:lpstr>Office Theme</vt:lpstr>
      <vt:lpstr>  Retention, Tenure &amp; Promotion Process   Candidate Training Session   September 2026  </vt:lpstr>
      <vt:lpstr>Agenda </vt:lpstr>
      <vt:lpstr>Provost’s Remarks</vt:lpstr>
      <vt:lpstr>Changes to RTP Policy, 2026-27</vt:lpstr>
      <vt:lpstr>What is Interfolio’s “Review, Promotion &amp; Tenure”?</vt:lpstr>
      <vt:lpstr>Key Concepts   </vt:lpstr>
      <vt:lpstr>Logging into the Product</vt:lpstr>
      <vt:lpstr>Logging into the Product</vt:lpstr>
      <vt:lpstr>Candidate Tips</vt:lpstr>
      <vt:lpstr>How to Find Support: Interfolio Resources </vt:lpstr>
      <vt:lpstr>Interfolio: Next Steps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Review, Promotion &amp; Tenure: End User Training Kit  Training Kit for Interfolio RPT Administrators, Committee Managers/Members, Evaluators, and Candidates</dc:title>
  <dc:creator>Diane Guido</dc:creator>
  <cp:lastModifiedBy>Diane Guido</cp:lastModifiedBy>
  <cp:revision>28</cp:revision>
  <cp:lastPrinted>2025-08-21T18:58:22Z</cp:lastPrinted>
  <dcterms:modified xsi:type="dcterms:W3CDTF">2026-09-04T16:02:33Z</dcterms:modified>
</cp:coreProperties>
</file>